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handoutMasterIdLst>
    <p:handoutMasterId r:id="rId15"/>
  </p:handoutMasterIdLst>
  <p:sldIdLst>
    <p:sldId id="300" r:id="rId5"/>
    <p:sldId id="299" r:id="rId6"/>
    <p:sldId id="301" r:id="rId7"/>
    <p:sldId id="304" r:id="rId8"/>
    <p:sldId id="303" r:id="rId9"/>
    <p:sldId id="305" r:id="rId10"/>
    <p:sldId id="307" r:id="rId11"/>
    <p:sldId id="308" r:id="rId12"/>
    <p:sldId id="309" r:id="rId1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CEC8D5-F1A7-4A91-86B5-AD1F40E4E4B1}" v="867" dt="2025-08-28T09:07:41.442"/>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94" autoAdjust="0"/>
    <p:restoredTop sz="94645" autoAdjust="0"/>
  </p:normalViewPr>
  <p:slideViewPr>
    <p:cSldViewPr snapToGrid="0">
      <p:cViewPr varScale="1">
        <p:scale>
          <a:sx n="105" d="100"/>
          <a:sy n="105" d="100"/>
        </p:scale>
        <p:origin x="588" y="96"/>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96" d="100"/>
          <a:sy n="96" d="100"/>
        </p:scale>
        <p:origin x="277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C35285-3DFF-4C72-8EF1-135E7C6BA13E}" type="doc">
      <dgm:prSet loTypeId="urn:microsoft.com/office/officeart/2016/7/layout/RepeatingBendingProcessNew" loCatId="process" qsTypeId="urn:microsoft.com/office/officeart/2005/8/quickstyle/simple4" qsCatId="simple" csTypeId="urn:microsoft.com/office/officeart/2005/8/colors/accent3_2" csCatId="accent3" phldr="1"/>
      <dgm:spPr/>
      <dgm:t>
        <a:bodyPr/>
        <a:lstStyle/>
        <a:p>
          <a:endParaRPr lang="en-US"/>
        </a:p>
      </dgm:t>
    </dgm:pt>
    <dgm:pt modelId="{C1124C01-B407-4A18-84EC-4E5E21013B34}">
      <dgm:prSet/>
      <dgm:spPr/>
      <dgm:t>
        <a:bodyPr/>
        <a:lstStyle/>
        <a:p>
          <a:r>
            <a:rPr lang="sv-SE" dirty="0"/>
            <a:t>En uppsägning av en lägenhet kommer in. Uthyrningen hanterar uppsägningen som vanligt.</a:t>
          </a:r>
          <a:endParaRPr lang="en-US" dirty="0"/>
        </a:p>
      </dgm:t>
    </dgm:pt>
    <dgm:pt modelId="{BE0EB1DC-F78F-4867-834D-E5EA4AAA6C50}" type="parTrans" cxnId="{7A1FE1AB-1CC4-4C96-A1FA-10C0994B6A84}">
      <dgm:prSet/>
      <dgm:spPr/>
      <dgm:t>
        <a:bodyPr/>
        <a:lstStyle/>
        <a:p>
          <a:endParaRPr lang="en-US"/>
        </a:p>
      </dgm:t>
    </dgm:pt>
    <dgm:pt modelId="{8E35A516-3624-40CC-A1FF-CD09847607BE}" type="sibTrans" cxnId="{7A1FE1AB-1CC4-4C96-A1FA-10C0994B6A84}">
      <dgm:prSet/>
      <dgm:spPr/>
      <dgm:t>
        <a:bodyPr/>
        <a:lstStyle/>
        <a:p>
          <a:endParaRPr lang="en-US"/>
        </a:p>
      </dgm:t>
    </dgm:pt>
    <dgm:pt modelId="{3D79DBE3-5A78-4547-86F8-DAC6F0E100EA}">
      <dgm:prSet/>
      <dgm:spPr/>
      <dgm:t>
        <a:bodyPr/>
        <a:lstStyle/>
        <a:p>
          <a:pPr>
            <a:buNone/>
          </a:pPr>
          <a:r>
            <a:rPr lang="sv-SE" dirty="0"/>
            <a:t>Lägenheten ska publiceras dagen efter att vi har hanterat uppsägningen. Lägenheten ska alltid publiceras i 3 dagar. </a:t>
          </a:r>
          <a:endParaRPr lang="en-US" dirty="0"/>
        </a:p>
      </dgm:t>
    </dgm:pt>
    <dgm:pt modelId="{04054525-F6F3-4A1A-9FCE-9C49F2FBFED4}" type="parTrans" cxnId="{3FF42D85-B90C-4BA6-B17C-03FF0481AE35}">
      <dgm:prSet/>
      <dgm:spPr/>
      <dgm:t>
        <a:bodyPr/>
        <a:lstStyle/>
        <a:p>
          <a:endParaRPr lang="en-US"/>
        </a:p>
      </dgm:t>
    </dgm:pt>
    <dgm:pt modelId="{BC0C08DC-D26B-470D-ABF2-FD826DC2A4B9}" type="sibTrans" cxnId="{3FF42D85-B90C-4BA6-B17C-03FF0481AE35}">
      <dgm:prSet/>
      <dgm:spPr/>
      <dgm:t>
        <a:bodyPr/>
        <a:lstStyle/>
        <a:p>
          <a:endParaRPr lang="en-US"/>
        </a:p>
      </dgm:t>
    </dgm:pt>
    <dgm:pt modelId="{391E57B0-4947-40D5-8415-DE3BAE3A1B26}">
      <dgm:prSet/>
      <dgm:spPr/>
      <dgm:t>
        <a:bodyPr/>
        <a:lstStyle/>
        <a:p>
          <a:pPr>
            <a:buNone/>
          </a:pPr>
          <a:r>
            <a:rPr lang="sv-SE" dirty="0"/>
            <a:t>Lägenheten avpubliceras automatiskt efter 3 dagar. Vi skickar ett fritextbrev med  en påminnelse om intyg till alla sökande. </a:t>
          </a:r>
          <a:endParaRPr lang="en-US" dirty="0"/>
        </a:p>
      </dgm:t>
    </dgm:pt>
    <dgm:pt modelId="{152A7ACB-926E-496B-A774-28E95676A841}" type="parTrans" cxnId="{DB89B4EF-2D39-4728-A1FF-23670E6709D4}">
      <dgm:prSet/>
      <dgm:spPr/>
      <dgm:t>
        <a:bodyPr/>
        <a:lstStyle/>
        <a:p>
          <a:endParaRPr lang="en-US"/>
        </a:p>
      </dgm:t>
    </dgm:pt>
    <dgm:pt modelId="{1093B6FD-62E7-4CC1-A7BC-3A49B6863911}" type="sibTrans" cxnId="{DB89B4EF-2D39-4728-A1FF-23670E6709D4}">
      <dgm:prSet/>
      <dgm:spPr/>
      <dgm:t>
        <a:bodyPr/>
        <a:lstStyle/>
        <a:p>
          <a:endParaRPr lang="en-US"/>
        </a:p>
      </dgm:t>
    </dgm:pt>
    <dgm:pt modelId="{6776B844-65FE-4680-9292-66E478F76BDE}">
      <dgm:prSet/>
      <dgm:spPr/>
      <dgm:t>
        <a:bodyPr/>
        <a:lstStyle/>
        <a:p>
          <a:r>
            <a:rPr lang="en-US" dirty="0"/>
            <a:t>Vi</a:t>
          </a:r>
          <a:r>
            <a:rPr lang="en-US" baseline="0" dirty="0"/>
            <a:t> </a:t>
          </a:r>
          <a:r>
            <a:rPr lang="en-US" baseline="0" dirty="0" err="1"/>
            <a:t>validerar</a:t>
          </a:r>
          <a:r>
            <a:rPr lang="en-US" baseline="0" dirty="0"/>
            <a:t> </a:t>
          </a:r>
          <a:r>
            <a:rPr lang="en-US" baseline="0" dirty="0" err="1"/>
            <a:t>alla</a:t>
          </a:r>
          <a:r>
            <a:rPr lang="en-US" baseline="0" dirty="0"/>
            <a:t> </a:t>
          </a:r>
          <a:r>
            <a:rPr lang="en-US" baseline="0" dirty="0" err="1"/>
            <a:t>sökande</a:t>
          </a:r>
          <a:r>
            <a:rPr lang="en-US" baseline="0" dirty="0"/>
            <a:t> tills vi </a:t>
          </a:r>
          <a:r>
            <a:rPr lang="en-US" baseline="0" dirty="0" err="1"/>
            <a:t>har</a:t>
          </a:r>
          <a:r>
            <a:rPr lang="en-US" baseline="0" dirty="0"/>
            <a:t> max 10 </a:t>
          </a:r>
          <a:r>
            <a:rPr lang="en-US" baseline="0" dirty="0" err="1"/>
            <a:t>startklara</a:t>
          </a:r>
          <a:r>
            <a:rPr lang="en-US" baseline="0" dirty="0"/>
            <a:t> </a:t>
          </a:r>
          <a:r>
            <a:rPr lang="en-US" baseline="0" dirty="0" err="1"/>
            <a:t>sökande</a:t>
          </a:r>
          <a:r>
            <a:rPr lang="en-US" baseline="0" dirty="0"/>
            <a:t> att </a:t>
          </a:r>
          <a:r>
            <a:rPr lang="en-US" baseline="0" dirty="0" err="1"/>
            <a:t>skicka</a:t>
          </a:r>
          <a:r>
            <a:rPr lang="en-US" baseline="0" dirty="0"/>
            <a:t> </a:t>
          </a:r>
          <a:r>
            <a:rPr lang="en-US" baseline="0" dirty="0" err="1"/>
            <a:t>erbjudande</a:t>
          </a:r>
          <a:r>
            <a:rPr lang="en-US" baseline="0" dirty="0"/>
            <a:t> till. Andra </a:t>
          </a:r>
          <a:r>
            <a:rPr lang="en-US" baseline="0" dirty="0" err="1"/>
            <a:t>sökande</a:t>
          </a:r>
          <a:r>
            <a:rPr lang="en-US" baseline="0" dirty="0"/>
            <a:t> </a:t>
          </a:r>
          <a:r>
            <a:rPr lang="en-US" baseline="0" dirty="0" err="1"/>
            <a:t>får</a:t>
          </a:r>
          <a:r>
            <a:rPr lang="en-US" baseline="0" dirty="0"/>
            <a:t> </a:t>
          </a:r>
          <a:r>
            <a:rPr lang="en-US" baseline="0" dirty="0" err="1"/>
            <a:t>avslagsbrev</a:t>
          </a:r>
          <a:r>
            <a:rPr lang="en-US" baseline="0" dirty="0"/>
            <a:t>.</a:t>
          </a:r>
          <a:endParaRPr lang="en-US" dirty="0"/>
        </a:p>
      </dgm:t>
    </dgm:pt>
    <dgm:pt modelId="{2C23B0AD-F58D-4738-95CD-D4B62F4904C7}" type="parTrans" cxnId="{02EA7ED9-D569-4DF9-9194-3C7C9A1B3CB4}">
      <dgm:prSet/>
      <dgm:spPr/>
      <dgm:t>
        <a:bodyPr/>
        <a:lstStyle/>
        <a:p>
          <a:endParaRPr lang="en-US"/>
        </a:p>
      </dgm:t>
    </dgm:pt>
    <dgm:pt modelId="{3FC1A61E-C7FF-4D13-99DF-24CBAAD2AD15}" type="sibTrans" cxnId="{02EA7ED9-D569-4DF9-9194-3C7C9A1B3CB4}">
      <dgm:prSet/>
      <dgm:spPr/>
      <dgm:t>
        <a:bodyPr/>
        <a:lstStyle/>
        <a:p>
          <a:endParaRPr lang="en-US"/>
        </a:p>
      </dgm:t>
    </dgm:pt>
    <dgm:pt modelId="{A11C0550-1A7C-4745-8180-DC565FA99F30}">
      <dgm:prSet/>
      <dgm:spPr/>
      <dgm:t>
        <a:bodyPr/>
        <a:lstStyle/>
        <a:p>
          <a:r>
            <a:rPr lang="en-US" dirty="0"/>
            <a:t>Vi </a:t>
          </a:r>
          <a:r>
            <a:rPr lang="en-US" dirty="0" err="1"/>
            <a:t>väntar</a:t>
          </a:r>
          <a:r>
            <a:rPr lang="en-US" dirty="0"/>
            <a:t> </a:t>
          </a:r>
          <a:r>
            <a:rPr lang="en-US" dirty="0" err="1"/>
            <a:t>på</a:t>
          </a:r>
          <a:r>
            <a:rPr lang="en-US" dirty="0"/>
            <a:t> </a:t>
          </a:r>
          <a:r>
            <a:rPr lang="en-US" dirty="0" err="1"/>
            <a:t>besked</a:t>
          </a:r>
          <a:r>
            <a:rPr lang="en-US" dirty="0"/>
            <a:t> </a:t>
          </a:r>
          <a:r>
            <a:rPr lang="en-US" dirty="0" err="1"/>
            <a:t>från</a:t>
          </a:r>
          <a:r>
            <a:rPr lang="en-US" dirty="0"/>
            <a:t> </a:t>
          </a:r>
          <a:r>
            <a:rPr lang="en-US" dirty="0" err="1"/>
            <a:t>besiktningen</a:t>
          </a:r>
          <a:r>
            <a:rPr lang="en-US" dirty="0"/>
            <a:t>.  Vid </a:t>
          </a:r>
          <a:r>
            <a:rPr lang="en-US" dirty="0" err="1"/>
            <a:t>positivt</a:t>
          </a:r>
          <a:r>
            <a:rPr lang="en-US" dirty="0"/>
            <a:t> </a:t>
          </a:r>
          <a:r>
            <a:rPr lang="en-US" dirty="0" err="1"/>
            <a:t>besked</a:t>
          </a:r>
          <a:r>
            <a:rPr lang="en-US" dirty="0"/>
            <a:t> </a:t>
          </a:r>
          <a:r>
            <a:rPr lang="en-US" dirty="0" err="1"/>
            <a:t>skickas</a:t>
          </a:r>
          <a:r>
            <a:rPr lang="en-US" dirty="0"/>
            <a:t> </a:t>
          </a:r>
          <a:r>
            <a:rPr lang="en-US" dirty="0" err="1"/>
            <a:t>erbjudande</a:t>
          </a:r>
          <a:r>
            <a:rPr lang="en-US" dirty="0"/>
            <a:t> om </a:t>
          </a:r>
          <a:r>
            <a:rPr lang="en-US" dirty="0" err="1"/>
            <a:t>visning</a:t>
          </a:r>
          <a:r>
            <a:rPr lang="en-US" dirty="0"/>
            <a:t> till max 10 </a:t>
          </a:r>
          <a:r>
            <a:rPr lang="en-US" dirty="0" err="1"/>
            <a:t>startklara</a:t>
          </a:r>
          <a:r>
            <a:rPr lang="en-US" dirty="0"/>
            <a:t> </a:t>
          </a:r>
          <a:r>
            <a:rPr lang="en-US" dirty="0" err="1"/>
            <a:t>sökande</a:t>
          </a:r>
          <a:r>
            <a:rPr lang="en-US" dirty="0"/>
            <a:t>. </a:t>
          </a:r>
        </a:p>
      </dgm:t>
    </dgm:pt>
    <dgm:pt modelId="{9D7A1759-90DE-44CC-9A98-57443F799EE5}" type="parTrans" cxnId="{8C851733-7920-424C-A3A4-BA5B7300CE9C}">
      <dgm:prSet/>
      <dgm:spPr/>
      <dgm:t>
        <a:bodyPr/>
        <a:lstStyle/>
        <a:p>
          <a:endParaRPr lang="en-US"/>
        </a:p>
      </dgm:t>
    </dgm:pt>
    <dgm:pt modelId="{E518C81F-69C7-4FA7-9D0B-8DFC6167A87A}" type="sibTrans" cxnId="{8C851733-7920-424C-A3A4-BA5B7300CE9C}">
      <dgm:prSet/>
      <dgm:spPr/>
      <dgm:t>
        <a:bodyPr/>
        <a:lstStyle/>
        <a:p>
          <a:endParaRPr lang="en-US"/>
        </a:p>
      </dgm:t>
    </dgm:pt>
    <dgm:pt modelId="{B6DD3AB2-17C3-4A72-A49A-A7AAA831A758}">
      <dgm:prSet/>
      <dgm:spPr/>
      <dgm:t>
        <a:bodyPr/>
        <a:lstStyle/>
        <a:p>
          <a:r>
            <a:rPr lang="en-US" dirty="0"/>
            <a:t>Vid </a:t>
          </a:r>
          <a:r>
            <a:rPr lang="en-US" dirty="0" err="1"/>
            <a:t>negativt</a:t>
          </a:r>
          <a:r>
            <a:rPr lang="en-US" dirty="0"/>
            <a:t> </a:t>
          </a:r>
          <a:r>
            <a:rPr lang="en-US" dirty="0" err="1"/>
            <a:t>besked</a:t>
          </a:r>
          <a:r>
            <a:rPr lang="en-US" dirty="0"/>
            <a:t> </a:t>
          </a:r>
          <a:r>
            <a:rPr lang="en-US" dirty="0" err="1"/>
            <a:t>från</a:t>
          </a:r>
          <a:r>
            <a:rPr lang="en-US" dirty="0"/>
            <a:t> </a:t>
          </a:r>
          <a:r>
            <a:rPr lang="en-US" dirty="0" err="1"/>
            <a:t>besiktningen</a:t>
          </a:r>
          <a:r>
            <a:rPr lang="en-US" dirty="0"/>
            <a:t> </a:t>
          </a:r>
          <a:r>
            <a:rPr lang="en-US" dirty="0" err="1"/>
            <a:t>avbryts</a:t>
          </a:r>
          <a:r>
            <a:rPr lang="en-US" dirty="0"/>
            <a:t> </a:t>
          </a:r>
          <a:r>
            <a:rPr lang="en-US" dirty="0" err="1"/>
            <a:t>uthyrningsprocessen</a:t>
          </a:r>
          <a:r>
            <a:rPr lang="en-US" dirty="0"/>
            <a:t> och </a:t>
          </a:r>
          <a:r>
            <a:rPr lang="en-US" dirty="0" err="1"/>
            <a:t>fritextbrev</a:t>
          </a:r>
          <a:r>
            <a:rPr lang="en-US" dirty="0"/>
            <a:t> med information </a:t>
          </a:r>
          <a:r>
            <a:rPr lang="en-US" dirty="0" err="1"/>
            <a:t>skickas</a:t>
          </a:r>
          <a:r>
            <a:rPr lang="en-US" dirty="0"/>
            <a:t> till </a:t>
          </a:r>
          <a:r>
            <a:rPr lang="en-US" dirty="0" err="1"/>
            <a:t>alla</a:t>
          </a:r>
          <a:r>
            <a:rPr lang="en-US" dirty="0"/>
            <a:t> </a:t>
          </a:r>
          <a:r>
            <a:rPr lang="en-US" dirty="0" err="1"/>
            <a:t>sökande</a:t>
          </a:r>
          <a:r>
            <a:rPr lang="en-US" dirty="0"/>
            <a:t>. </a:t>
          </a:r>
        </a:p>
      </dgm:t>
    </dgm:pt>
    <dgm:pt modelId="{0835E1AC-BE00-4269-83D1-5BC4221A3F35}" type="parTrans" cxnId="{92DFD0CC-A1D1-4995-9387-4CA1EBA5AE23}">
      <dgm:prSet/>
      <dgm:spPr/>
      <dgm:t>
        <a:bodyPr/>
        <a:lstStyle/>
        <a:p>
          <a:endParaRPr lang="en-US"/>
        </a:p>
      </dgm:t>
    </dgm:pt>
    <dgm:pt modelId="{912A1B10-7E80-4070-8C8C-AD7725A46653}" type="sibTrans" cxnId="{92DFD0CC-A1D1-4995-9387-4CA1EBA5AE23}">
      <dgm:prSet/>
      <dgm:spPr/>
      <dgm:t>
        <a:bodyPr/>
        <a:lstStyle/>
        <a:p>
          <a:endParaRPr lang="en-US"/>
        </a:p>
      </dgm:t>
    </dgm:pt>
    <dgm:pt modelId="{59A6011F-1C29-4793-AE7E-9203883ED800}">
      <dgm:prSet/>
      <dgm:spPr/>
      <dgm:t>
        <a:bodyPr/>
        <a:lstStyle/>
        <a:p>
          <a:pPr>
            <a:buNone/>
          </a:pPr>
          <a:r>
            <a:rPr lang="sv-SE" dirty="0"/>
            <a:t>När lägenheten hamnar på svar på erbjudande ska den första sökande i kön kontaktas och ett kontrakt ska erbjudas. </a:t>
          </a:r>
          <a:endParaRPr lang="en-US" dirty="0"/>
        </a:p>
      </dgm:t>
    </dgm:pt>
    <dgm:pt modelId="{A1D4BFD8-9758-4A22-9575-14A8F7D2674B}" type="parTrans" cxnId="{B6EF63F3-18A4-4A46-9638-5450ABF2E392}">
      <dgm:prSet/>
      <dgm:spPr/>
      <dgm:t>
        <a:bodyPr/>
        <a:lstStyle/>
        <a:p>
          <a:endParaRPr lang="en-US"/>
        </a:p>
      </dgm:t>
    </dgm:pt>
    <dgm:pt modelId="{B5F82CD1-0FF1-49D1-9379-A7433C1C8605}" type="sibTrans" cxnId="{B6EF63F3-18A4-4A46-9638-5450ABF2E392}">
      <dgm:prSet/>
      <dgm:spPr/>
      <dgm:t>
        <a:bodyPr/>
        <a:lstStyle/>
        <a:p>
          <a:endParaRPr lang="en-US"/>
        </a:p>
      </dgm:t>
    </dgm:pt>
    <dgm:pt modelId="{AED473CB-98F7-40AD-8422-1F1ACA2CF236}" type="pres">
      <dgm:prSet presAssocID="{44C35285-3DFF-4C72-8EF1-135E7C6BA13E}" presName="Name0" presStyleCnt="0">
        <dgm:presLayoutVars>
          <dgm:dir/>
          <dgm:resizeHandles val="exact"/>
        </dgm:presLayoutVars>
      </dgm:prSet>
      <dgm:spPr/>
    </dgm:pt>
    <dgm:pt modelId="{2C89B79D-035A-46D0-8DEA-ED30D750BB78}" type="pres">
      <dgm:prSet presAssocID="{C1124C01-B407-4A18-84EC-4E5E21013B34}" presName="node" presStyleLbl="node1" presStyleIdx="0" presStyleCnt="7">
        <dgm:presLayoutVars>
          <dgm:bulletEnabled val="1"/>
        </dgm:presLayoutVars>
      </dgm:prSet>
      <dgm:spPr/>
    </dgm:pt>
    <dgm:pt modelId="{75948CB9-6B1A-46D4-BE44-B66C62273595}" type="pres">
      <dgm:prSet presAssocID="{8E35A516-3624-40CC-A1FF-CD09847607BE}" presName="sibTrans" presStyleLbl="sibTrans1D1" presStyleIdx="0" presStyleCnt="6"/>
      <dgm:spPr/>
    </dgm:pt>
    <dgm:pt modelId="{C96E28A3-9882-4095-87C6-C58DBD001FB9}" type="pres">
      <dgm:prSet presAssocID="{8E35A516-3624-40CC-A1FF-CD09847607BE}" presName="connectorText" presStyleLbl="sibTrans1D1" presStyleIdx="0" presStyleCnt="6"/>
      <dgm:spPr/>
    </dgm:pt>
    <dgm:pt modelId="{A313EA3D-4D40-4D7C-B054-49F5B9928307}" type="pres">
      <dgm:prSet presAssocID="{3D79DBE3-5A78-4547-86F8-DAC6F0E100EA}" presName="node" presStyleLbl="node1" presStyleIdx="1" presStyleCnt="7">
        <dgm:presLayoutVars>
          <dgm:bulletEnabled val="1"/>
        </dgm:presLayoutVars>
      </dgm:prSet>
      <dgm:spPr/>
    </dgm:pt>
    <dgm:pt modelId="{1D71010F-795B-4D51-BBDB-FF510B0E13A8}" type="pres">
      <dgm:prSet presAssocID="{BC0C08DC-D26B-470D-ABF2-FD826DC2A4B9}" presName="sibTrans" presStyleLbl="sibTrans1D1" presStyleIdx="1" presStyleCnt="6"/>
      <dgm:spPr/>
    </dgm:pt>
    <dgm:pt modelId="{C714EF7E-EDC1-4A3E-990B-3163CC573605}" type="pres">
      <dgm:prSet presAssocID="{BC0C08DC-D26B-470D-ABF2-FD826DC2A4B9}" presName="connectorText" presStyleLbl="sibTrans1D1" presStyleIdx="1" presStyleCnt="6"/>
      <dgm:spPr/>
    </dgm:pt>
    <dgm:pt modelId="{124AC49B-878A-4D1E-AC13-70E83A21599B}" type="pres">
      <dgm:prSet presAssocID="{391E57B0-4947-40D5-8415-DE3BAE3A1B26}" presName="node" presStyleLbl="node1" presStyleIdx="2" presStyleCnt="7">
        <dgm:presLayoutVars>
          <dgm:bulletEnabled val="1"/>
        </dgm:presLayoutVars>
      </dgm:prSet>
      <dgm:spPr/>
    </dgm:pt>
    <dgm:pt modelId="{10C4D9A9-8083-4042-8EEF-DDFD4F0E5DEA}" type="pres">
      <dgm:prSet presAssocID="{1093B6FD-62E7-4CC1-A7BC-3A49B6863911}" presName="sibTrans" presStyleLbl="sibTrans1D1" presStyleIdx="2" presStyleCnt="6"/>
      <dgm:spPr/>
    </dgm:pt>
    <dgm:pt modelId="{2B875D3B-18F5-47C1-83D3-128D5AB3BEDB}" type="pres">
      <dgm:prSet presAssocID="{1093B6FD-62E7-4CC1-A7BC-3A49B6863911}" presName="connectorText" presStyleLbl="sibTrans1D1" presStyleIdx="2" presStyleCnt="6"/>
      <dgm:spPr/>
    </dgm:pt>
    <dgm:pt modelId="{153C849B-C7FC-4979-B45D-0575B67DEEB6}" type="pres">
      <dgm:prSet presAssocID="{6776B844-65FE-4680-9292-66E478F76BDE}" presName="node" presStyleLbl="node1" presStyleIdx="3" presStyleCnt="7">
        <dgm:presLayoutVars>
          <dgm:bulletEnabled val="1"/>
        </dgm:presLayoutVars>
      </dgm:prSet>
      <dgm:spPr/>
    </dgm:pt>
    <dgm:pt modelId="{862EBEC8-70FC-43D8-8459-584C1C7E6D6B}" type="pres">
      <dgm:prSet presAssocID="{3FC1A61E-C7FF-4D13-99DF-24CBAAD2AD15}" presName="sibTrans" presStyleLbl="sibTrans1D1" presStyleIdx="3" presStyleCnt="6"/>
      <dgm:spPr/>
    </dgm:pt>
    <dgm:pt modelId="{3420EDAB-F0ED-4BEA-98DF-6D7E0FFF2555}" type="pres">
      <dgm:prSet presAssocID="{3FC1A61E-C7FF-4D13-99DF-24CBAAD2AD15}" presName="connectorText" presStyleLbl="sibTrans1D1" presStyleIdx="3" presStyleCnt="6"/>
      <dgm:spPr/>
    </dgm:pt>
    <dgm:pt modelId="{B5775768-1341-45D1-8AC2-77FB5F7DCA04}" type="pres">
      <dgm:prSet presAssocID="{A11C0550-1A7C-4745-8180-DC565FA99F30}" presName="node" presStyleLbl="node1" presStyleIdx="4" presStyleCnt="7">
        <dgm:presLayoutVars>
          <dgm:bulletEnabled val="1"/>
        </dgm:presLayoutVars>
      </dgm:prSet>
      <dgm:spPr/>
    </dgm:pt>
    <dgm:pt modelId="{F68464B0-9A49-454E-BBA4-47AC90FA2A23}" type="pres">
      <dgm:prSet presAssocID="{E518C81F-69C7-4FA7-9D0B-8DFC6167A87A}" presName="sibTrans" presStyleLbl="sibTrans1D1" presStyleIdx="4" presStyleCnt="6"/>
      <dgm:spPr/>
    </dgm:pt>
    <dgm:pt modelId="{07E1BB65-75F8-4C77-86C0-32BE1E4DC70D}" type="pres">
      <dgm:prSet presAssocID="{E518C81F-69C7-4FA7-9D0B-8DFC6167A87A}" presName="connectorText" presStyleLbl="sibTrans1D1" presStyleIdx="4" presStyleCnt="6"/>
      <dgm:spPr/>
    </dgm:pt>
    <dgm:pt modelId="{BBD05BB1-C033-4F4C-A997-AE9F849B29E8}" type="pres">
      <dgm:prSet presAssocID="{B6DD3AB2-17C3-4A72-A49A-A7AAA831A758}" presName="node" presStyleLbl="node1" presStyleIdx="5" presStyleCnt="7">
        <dgm:presLayoutVars>
          <dgm:bulletEnabled val="1"/>
        </dgm:presLayoutVars>
      </dgm:prSet>
      <dgm:spPr/>
    </dgm:pt>
    <dgm:pt modelId="{30A5D43F-AFDC-4629-8E72-D560149AB85A}" type="pres">
      <dgm:prSet presAssocID="{912A1B10-7E80-4070-8C8C-AD7725A46653}" presName="sibTrans" presStyleLbl="sibTrans1D1" presStyleIdx="5" presStyleCnt="6"/>
      <dgm:spPr/>
    </dgm:pt>
    <dgm:pt modelId="{81EE4602-CC25-4C9E-AF43-8AD31B429EB2}" type="pres">
      <dgm:prSet presAssocID="{912A1B10-7E80-4070-8C8C-AD7725A46653}" presName="connectorText" presStyleLbl="sibTrans1D1" presStyleIdx="5" presStyleCnt="6"/>
      <dgm:spPr/>
    </dgm:pt>
    <dgm:pt modelId="{C3A1B680-506C-45AC-B00C-5056D9FF8367}" type="pres">
      <dgm:prSet presAssocID="{59A6011F-1C29-4793-AE7E-9203883ED800}" presName="node" presStyleLbl="node1" presStyleIdx="6" presStyleCnt="7">
        <dgm:presLayoutVars>
          <dgm:bulletEnabled val="1"/>
        </dgm:presLayoutVars>
      </dgm:prSet>
      <dgm:spPr/>
    </dgm:pt>
  </dgm:ptLst>
  <dgm:cxnLst>
    <dgm:cxn modelId="{D0E02410-116C-4B35-B04D-62D267C99B66}" type="presOf" srcId="{1093B6FD-62E7-4CC1-A7BC-3A49B6863911}" destId="{10C4D9A9-8083-4042-8EEF-DDFD4F0E5DEA}" srcOrd="0" destOrd="0" presId="urn:microsoft.com/office/officeart/2016/7/layout/RepeatingBendingProcessNew"/>
    <dgm:cxn modelId="{77CDDB13-52AA-4E6E-B0FE-540B8E93D20F}" type="presOf" srcId="{E518C81F-69C7-4FA7-9D0B-8DFC6167A87A}" destId="{F68464B0-9A49-454E-BBA4-47AC90FA2A23}" srcOrd="0" destOrd="0" presId="urn:microsoft.com/office/officeart/2016/7/layout/RepeatingBendingProcessNew"/>
    <dgm:cxn modelId="{F0D63719-5E11-4141-A083-3709E2F00F9F}" type="presOf" srcId="{1093B6FD-62E7-4CC1-A7BC-3A49B6863911}" destId="{2B875D3B-18F5-47C1-83D3-128D5AB3BEDB}" srcOrd="1" destOrd="0" presId="urn:microsoft.com/office/officeart/2016/7/layout/RepeatingBendingProcessNew"/>
    <dgm:cxn modelId="{A6D0D41C-4B2B-491D-B3F9-A5FF6409C62A}" type="presOf" srcId="{3D79DBE3-5A78-4547-86F8-DAC6F0E100EA}" destId="{A313EA3D-4D40-4D7C-B054-49F5B9928307}" srcOrd="0" destOrd="0" presId="urn:microsoft.com/office/officeart/2016/7/layout/RepeatingBendingProcessNew"/>
    <dgm:cxn modelId="{794DB430-510B-4D1A-A11F-6781EE37ACCF}" type="presOf" srcId="{912A1B10-7E80-4070-8C8C-AD7725A46653}" destId="{30A5D43F-AFDC-4629-8E72-D560149AB85A}" srcOrd="0" destOrd="0" presId="urn:microsoft.com/office/officeart/2016/7/layout/RepeatingBendingProcessNew"/>
    <dgm:cxn modelId="{8C851733-7920-424C-A3A4-BA5B7300CE9C}" srcId="{44C35285-3DFF-4C72-8EF1-135E7C6BA13E}" destId="{A11C0550-1A7C-4745-8180-DC565FA99F30}" srcOrd="4" destOrd="0" parTransId="{9D7A1759-90DE-44CC-9A98-57443F799EE5}" sibTransId="{E518C81F-69C7-4FA7-9D0B-8DFC6167A87A}"/>
    <dgm:cxn modelId="{B415DF5C-7DAE-4ACF-AB51-5F09935C0D7D}" type="presOf" srcId="{C1124C01-B407-4A18-84EC-4E5E21013B34}" destId="{2C89B79D-035A-46D0-8DEA-ED30D750BB78}" srcOrd="0" destOrd="0" presId="urn:microsoft.com/office/officeart/2016/7/layout/RepeatingBendingProcessNew"/>
    <dgm:cxn modelId="{A7BE3B5F-135C-475A-8D28-50D5EA639730}" type="presOf" srcId="{3FC1A61E-C7FF-4D13-99DF-24CBAAD2AD15}" destId="{3420EDAB-F0ED-4BEA-98DF-6D7E0FFF2555}" srcOrd="1" destOrd="0" presId="urn:microsoft.com/office/officeart/2016/7/layout/RepeatingBendingProcessNew"/>
    <dgm:cxn modelId="{39288566-F756-41FB-9345-71A84258DD44}" type="presOf" srcId="{BC0C08DC-D26B-470D-ABF2-FD826DC2A4B9}" destId="{C714EF7E-EDC1-4A3E-990B-3163CC573605}" srcOrd="1" destOrd="0" presId="urn:microsoft.com/office/officeart/2016/7/layout/RepeatingBendingProcessNew"/>
    <dgm:cxn modelId="{8D934B4C-1A34-479C-AD4D-D7AC5DE2A623}" type="presOf" srcId="{B6DD3AB2-17C3-4A72-A49A-A7AAA831A758}" destId="{BBD05BB1-C033-4F4C-A997-AE9F849B29E8}" srcOrd="0" destOrd="0" presId="urn:microsoft.com/office/officeart/2016/7/layout/RepeatingBendingProcessNew"/>
    <dgm:cxn modelId="{FC89A44F-A2B1-42E2-9772-8516C9B730E7}" type="presOf" srcId="{8E35A516-3624-40CC-A1FF-CD09847607BE}" destId="{C96E28A3-9882-4095-87C6-C58DBD001FB9}" srcOrd="1" destOrd="0" presId="urn:microsoft.com/office/officeart/2016/7/layout/RepeatingBendingProcessNew"/>
    <dgm:cxn modelId="{9E614A56-521E-47BD-92F0-FB2C9D6B10A8}" type="presOf" srcId="{6776B844-65FE-4680-9292-66E478F76BDE}" destId="{153C849B-C7FC-4979-B45D-0575B67DEEB6}" srcOrd="0" destOrd="0" presId="urn:microsoft.com/office/officeart/2016/7/layout/RepeatingBendingProcessNew"/>
    <dgm:cxn modelId="{E0AB677A-523D-478A-BA80-5E573DD03847}" type="presOf" srcId="{912A1B10-7E80-4070-8C8C-AD7725A46653}" destId="{81EE4602-CC25-4C9E-AF43-8AD31B429EB2}" srcOrd="1" destOrd="0" presId="urn:microsoft.com/office/officeart/2016/7/layout/RepeatingBendingProcessNew"/>
    <dgm:cxn modelId="{8063CA7B-C0C6-4614-956A-353365DA4AF5}" type="presOf" srcId="{8E35A516-3624-40CC-A1FF-CD09847607BE}" destId="{75948CB9-6B1A-46D4-BE44-B66C62273595}" srcOrd="0" destOrd="0" presId="urn:microsoft.com/office/officeart/2016/7/layout/RepeatingBendingProcessNew"/>
    <dgm:cxn modelId="{3FF42D85-B90C-4BA6-B17C-03FF0481AE35}" srcId="{44C35285-3DFF-4C72-8EF1-135E7C6BA13E}" destId="{3D79DBE3-5A78-4547-86F8-DAC6F0E100EA}" srcOrd="1" destOrd="0" parTransId="{04054525-F6F3-4A1A-9FCE-9C49F2FBFED4}" sibTransId="{BC0C08DC-D26B-470D-ABF2-FD826DC2A4B9}"/>
    <dgm:cxn modelId="{D0047D87-E36D-4EAD-A512-4C6D4CB0D6EF}" type="presOf" srcId="{3FC1A61E-C7FF-4D13-99DF-24CBAAD2AD15}" destId="{862EBEC8-70FC-43D8-8459-584C1C7E6D6B}" srcOrd="0" destOrd="0" presId="urn:microsoft.com/office/officeart/2016/7/layout/RepeatingBendingProcessNew"/>
    <dgm:cxn modelId="{4E61618D-41FB-495F-B8B2-D25DC40C232B}" type="presOf" srcId="{E518C81F-69C7-4FA7-9D0B-8DFC6167A87A}" destId="{07E1BB65-75F8-4C77-86C0-32BE1E4DC70D}" srcOrd="1" destOrd="0" presId="urn:microsoft.com/office/officeart/2016/7/layout/RepeatingBendingProcessNew"/>
    <dgm:cxn modelId="{7A769F9B-67AB-46F2-B9D6-3AC8125B26B7}" type="presOf" srcId="{44C35285-3DFF-4C72-8EF1-135E7C6BA13E}" destId="{AED473CB-98F7-40AD-8422-1F1ACA2CF236}" srcOrd="0" destOrd="0" presId="urn:microsoft.com/office/officeart/2016/7/layout/RepeatingBendingProcessNew"/>
    <dgm:cxn modelId="{4B5A22A6-C5DA-4C89-A5AD-3DB1BE8E8E2D}" type="presOf" srcId="{59A6011F-1C29-4793-AE7E-9203883ED800}" destId="{C3A1B680-506C-45AC-B00C-5056D9FF8367}" srcOrd="0" destOrd="0" presId="urn:microsoft.com/office/officeart/2016/7/layout/RepeatingBendingProcessNew"/>
    <dgm:cxn modelId="{7A1FE1AB-1CC4-4C96-A1FA-10C0994B6A84}" srcId="{44C35285-3DFF-4C72-8EF1-135E7C6BA13E}" destId="{C1124C01-B407-4A18-84EC-4E5E21013B34}" srcOrd="0" destOrd="0" parTransId="{BE0EB1DC-F78F-4867-834D-E5EA4AAA6C50}" sibTransId="{8E35A516-3624-40CC-A1FF-CD09847607BE}"/>
    <dgm:cxn modelId="{92DFD0CC-A1D1-4995-9387-4CA1EBA5AE23}" srcId="{44C35285-3DFF-4C72-8EF1-135E7C6BA13E}" destId="{B6DD3AB2-17C3-4A72-A49A-A7AAA831A758}" srcOrd="5" destOrd="0" parTransId="{0835E1AC-BE00-4269-83D1-5BC4221A3F35}" sibTransId="{912A1B10-7E80-4070-8C8C-AD7725A46653}"/>
    <dgm:cxn modelId="{4B61EED3-35EB-4BE5-A336-DE63C1981C97}" type="presOf" srcId="{BC0C08DC-D26B-470D-ABF2-FD826DC2A4B9}" destId="{1D71010F-795B-4D51-BBDB-FF510B0E13A8}" srcOrd="0" destOrd="0" presId="urn:microsoft.com/office/officeart/2016/7/layout/RepeatingBendingProcessNew"/>
    <dgm:cxn modelId="{02EA7ED9-D569-4DF9-9194-3C7C9A1B3CB4}" srcId="{44C35285-3DFF-4C72-8EF1-135E7C6BA13E}" destId="{6776B844-65FE-4680-9292-66E478F76BDE}" srcOrd="3" destOrd="0" parTransId="{2C23B0AD-F58D-4738-95CD-D4B62F4904C7}" sibTransId="{3FC1A61E-C7FF-4D13-99DF-24CBAAD2AD15}"/>
    <dgm:cxn modelId="{31FE00DE-D69B-48DC-B25E-2AD99EEFF5DC}" type="presOf" srcId="{391E57B0-4947-40D5-8415-DE3BAE3A1B26}" destId="{124AC49B-878A-4D1E-AC13-70E83A21599B}" srcOrd="0" destOrd="0" presId="urn:microsoft.com/office/officeart/2016/7/layout/RepeatingBendingProcessNew"/>
    <dgm:cxn modelId="{DB89B4EF-2D39-4728-A1FF-23670E6709D4}" srcId="{44C35285-3DFF-4C72-8EF1-135E7C6BA13E}" destId="{391E57B0-4947-40D5-8415-DE3BAE3A1B26}" srcOrd="2" destOrd="0" parTransId="{152A7ACB-926E-496B-A774-28E95676A841}" sibTransId="{1093B6FD-62E7-4CC1-A7BC-3A49B6863911}"/>
    <dgm:cxn modelId="{B6EF63F3-18A4-4A46-9638-5450ABF2E392}" srcId="{44C35285-3DFF-4C72-8EF1-135E7C6BA13E}" destId="{59A6011F-1C29-4793-AE7E-9203883ED800}" srcOrd="6" destOrd="0" parTransId="{A1D4BFD8-9758-4A22-9575-14A8F7D2674B}" sibTransId="{B5F82CD1-0FF1-49D1-9379-A7433C1C8605}"/>
    <dgm:cxn modelId="{CC25FEF7-F9B2-4A87-B143-DF87A89A758B}" type="presOf" srcId="{A11C0550-1A7C-4745-8180-DC565FA99F30}" destId="{B5775768-1341-45D1-8AC2-77FB5F7DCA04}" srcOrd="0" destOrd="0" presId="urn:microsoft.com/office/officeart/2016/7/layout/RepeatingBendingProcessNew"/>
    <dgm:cxn modelId="{3F313DF3-138B-40AB-9AE3-C7617BF10D33}" type="presParOf" srcId="{AED473CB-98F7-40AD-8422-1F1ACA2CF236}" destId="{2C89B79D-035A-46D0-8DEA-ED30D750BB78}" srcOrd="0" destOrd="0" presId="urn:microsoft.com/office/officeart/2016/7/layout/RepeatingBendingProcessNew"/>
    <dgm:cxn modelId="{D16BDA0B-D745-48D1-A599-FDFAE530B12B}" type="presParOf" srcId="{AED473CB-98F7-40AD-8422-1F1ACA2CF236}" destId="{75948CB9-6B1A-46D4-BE44-B66C62273595}" srcOrd="1" destOrd="0" presId="urn:microsoft.com/office/officeart/2016/7/layout/RepeatingBendingProcessNew"/>
    <dgm:cxn modelId="{E484098D-48EE-4AEC-9E95-D98F5BB08DF2}" type="presParOf" srcId="{75948CB9-6B1A-46D4-BE44-B66C62273595}" destId="{C96E28A3-9882-4095-87C6-C58DBD001FB9}" srcOrd="0" destOrd="0" presId="urn:microsoft.com/office/officeart/2016/7/layout/RepeatingBendingProcessNew"/>
    <dgm:cxn modelId="{B1E27DA2-0860-496A-B47C-D083EA14DEAE}" type="presParOf" srcId="{AED473CB-98F7-40AD-8422-1F1ACA2CF236}" destId="{A313EA3D-4D40-4D7C-B054-49F5B9928307}" srcOrd="2" destOrd="0" presId="urn:microsoft.com/office/officeart/2016/7/layout/RepeatingBendingProcessNew"/>
    <dgm:cxn modelId="{73F3DA64-EF9C-49C8-8AE8-5D1B178F166F}" type="presParOf" srcId="{AED473CB-98F7-40AD-8422-1F1ACA2CF236}" destId="{1D71010F-795B-4D51-BBDB-FF510B0E13A8}" srcOrd="3" destOrd="0" presId="urn:microsoft.com/office/officeart/2016/7/layout/RepeatingBendingProcessNew"/>
    <dgm:cxn modelId="{150B2EBC-17F8-4EC9-B00F-2067DFE1DC0F}" type="presParOf" srcId="{1D71010F-795B-4D51-BBDB-FF510B0E13A8}" destId="{C714EF7E-EDC1-4A3E-990B-3163CC573605}" srcOrd="0" destOrd="0" presId="urn:microsoft.com/office/officeart/2016/7/layout/RepeatingBendingProcessNew"/>
    <dgm:cxn modelId="{2F1A2941-7E32-4072-91F9-5622A6206687}" type="presParOf" srcId="{AED473CB-98F7-40AD-8422-1F1ACA2CF236}" destId="{124AC49B-878A-4D1E-AC13-70E83A21599B}" srcOrd="4" destOrd="0" presId="urn:microsoft.com/office/officeart/2016/7/layout/RepeatingBendingProcessNew"/>
    <dgm:cxn modelId="{7EC45730-CF1A-4B48-B44E-2785B51E2518}" type="presParOf" srcId="{AED473CB-98F7-40AD-8422-1F1ACA2CF236}" destId="{10C4D9A9-8083-4042-8EEF-DDFD4F0E5DEA}" srcOrd="5" destOrd="0" presId="urn:microsoft.com/office/officeart/2016/7/layout/RepeatingBendingProcessNew"/>
    <dgm:cxn modelId="{8A8E8350-41C2-44F4-BC10-77278327C997}" type="presParOf" srcId="{10C4D9A9-8083-4042-8EEF-DDFD4F0E5DEA}" destId="{2B875D3B-18F5-47C1-83D3-128D5AB3BEDB}" srcOrd="0" destOrd="0" presId="urn:microsoft.com/office/officeart/2016/7/layout/RepeatingBendingProcessNew"/>
    <dgm:cxn modelId="{3F6A22D1-4436-4E34-BD6D-80EA5824B2A4}" type="presParOf" srcId="{AED473CB-98F7-40AD-8422-1F1ACA2CF236}" destId="{153C849B-C7FC-4979-B45D-0575B67DEEB6}" srcOrd="6" destOrd="0" presId="urn:microsoft.com/office/officeart/2016/7/layout/RepeatingBendingProcessNew"/>
    <dgm:cxn modelId="{E43B1B58-C1A2-4C3F-9062-747D44F621F1}" type="presParOf" srcId="{AED473CB-98F7-40AD-8422-1F1ACA2CF236}" destId="{862EBEC8-70FC-43D8-8459-584C1C7E6D6B}" srcOrd="7" destOrd="0" presId="urn:microsoft.com/office/officeart/2016/7/layout/RepeatingBendingProcessNew"/>
    <dgm:cxn modelId="{41FC520C-2754-4668-9B6C-E0D5FB030710}" type="presParOf" srcId="{862EBEC8-70FC-43D8-8459-584C1C7E6D6B}" destId="{3420EDAB-F0ED-4BEA-98DF-6D7E0FFF2555}" srcOrd="0" destOrd="0" presId="urn:microsoft.com/office/officeart/2016/7/layout/RepeatingBendingProcessNew"/>
    <dgm:cxn modelId="{4EEB98E8-C0DE-4DBD-89ED-2F1C2CD20E88}" type="presParOf" srcId="{AED473CB-98F7-40AD-8422-1F1ACA2CF236}" destId="{B5775768-1341-45D1-8AC2-77FB5F7DCA04}" srcOrd="8" destOrd="0" presId="urn:microsoft.com/office/officeart/2016/7/layout/RepeatingBendingProcessNew"/>
    <dgm:cxn modelId="{40EB1677-0333-4D9E-8701-A43A68C6C17A}" type="presParOf" srcId="{AED473CB-98F7-40AD-8422-1F1ACA2CF236}" destId="{F68464B0-9A49-454E-BBA4-47AC90FA2A23}" srcOrd="9" destOrd="0" presId="urn:microsoft.com/office/officeart/2016/7/layout/RepeatingBendingProcessNew"/>
    <dgm:cxn modelId="{A21E56FE-FD15-4D98-8749-4CD799BB36C8}" type="presParOf" srcId="{F68464B0-9A49-454E-BBA4-47AC90FA2A23}" destId="{07E1BB65-75F8-4C77-86C0-32BE1E4DC70D}" srcOrd="0" destOrd="0" presId="urn:microsoft.com/office/officeart/2016/7/layout/RepeatingBendingProcessNew"/>
    <dgm:cxn modelId="{239EA670-968E-498A-8AA9-E83A5755E230}" type="presParOf" srcId="{AED473CB-98F7-40AD-8422-1F1ACA2CF236}" destId="{BBD05BB1-C033-4F4C-A997-AE9F849B29E8}" srcOrd="10" destOrd="0" presId="urn:microsoft.com/office/officeart/2016/7/layout/RepeatingBendingProcessNew"/>
    <dgm:cxn modelId="{CE71897F-33BF-4C2A-90B0-1A451FE6D0AB}" type="presParOf" srcId="{AED473CB-98F7-40AD-8422-1F1ACA2CF236}" destId="{30A5D43F-AFDC-4629-8E72-D560149AB85A}" srcOrd="11" destOrd="0" presId="urn:microsoft.com/office/officeart/2016/7/layout/RepeatingBendingProcessNew"/>
    <dgm:cxn modelId="{0844849C-A8C5-498D-B7B6-52B93A18884A}" type="presParOf" srcId="{30A5D43F-AFDC-4629-8E72-D560149AB85A}" destId="{81EE4602-CC25-4C9E-AF43-8AD31B429EB2}" srcOrd="0" destOrd="0" presId="urn:microsoft.com/office/officeart/2016/7/layout/RepeatingBendingProcessNew"/>
    <dgm:cxn modelId="{1818589E-6C6D-47BA-A383-3E8FF74F3699}" type="presParOf" srcId="{AED473CB-98F7-40AD-8422-1F1ACA2CF236}" destId="{C3A1B680-506C-45AC-B00C-5056D9FF8367}" srcOrd="1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C35285-3DFF-4C72-8EF1-135E7C6BA13E}" type="doc">
      <dgm:prSet loTypeId="urn:microsoft.com/office/officeart/2016/7/layout/RepeatingBendingProcessNew" loCatId="process" qsTypeId="urn:microsoft.com/office/officeart/2005/8/quickstyle/simple4" qsCatId="simple" csTypeId="urn:microsoft.com/office/officeart/2005/8/colors/accent3_2" csCatId="accent3" phldr="1"/>
      <dgm:spPr/>
      <dgm:t>
        <a:bodyPr/>
        <a:lstStyle/>
        <a:p>
          <a:endParaRPr lang="en-US"/>
        </a:p>
      </dgm:t>
    </dgm:pt>
    <dgm:pt modelId="{C1124C01-B407-4A18-84EC-4E5E21013B34}">
      <dgm:prSet/>
      <dgm:spPr/>
      <dgm:t>
        <a:bodyPr/>
        <a:lstStyle/>
        <a:p>
          <a:r>
            <a:rPr lang="sv-SE" dirty="0"/>
            <a:t>En uppsägning av en lägenhet kommer in. Uthyrningen hanterar uppsägningen som vanligt.</a:t>
          </a:r>
          <a:endParaRPr lang="en-US" dirty="0"/>
        </a:p>
      </dgm:t>
    </dgm:pt>
    <dgm:pt modelId="{BE0EB1DC-F78F-4867-834D-E5EA4AAA6C50}" type="parTrans" cxnId="{7A1FE1AB-1CC4-4C96-A1FA-10C0994B6A84}">
      <dgm:prSet/>
      <dgm:spPr/>
      <dgm:t>
        <a:bodyPr/>
        <a:lstStyle/>
        <a:p>
          <a:endParaRPr lang="en-US"/>
        </a:p>
      </dgm:t>
    </dgm:pt>
    <dgm:pt modelId="{8E35A516-3624-40CC-A1FF-CD09847607BE}" type="sibTrans" cxnId="{7A1FE1AB-1CC4-4C96-A1FA-10C0994B6A84}">
      <dgm:prSet/>
      <dgm:spPr/>
      <dgm:t>
        <a:bodyPr/>
        <a:lstStyle/>
        <a:p>
          <a:endParaRPr lang="en-US"/>
        </a:p>
      </dgm:t>
    </dgm:pt>
    <dgm:pt modelId="{3D79DBE3-5A78-4547-86F8-DAC6F0E100EA}">
      <dgm:prSet/>
      <dgm:spPr/>
      <dgm:t>
        <a:bodyPr/>
        <a:lstStyle/>
        <a:p>
          <a:pPr>
            <a:buNone/>
          </a:pPr>
          <a:r>
            <a:rPr lang="sv-SE" dirty="0"/>
            <a:t>Lägenheten ska publiceras dagen efter att vi har hanterat uppsägningen. Lägenheten ska alltid publiceras i 3 dagar. </a:t>
          </a:r>
          <a:endParaRPr lang="en-US" dirty="0"/>
        </a:p>
      </dgm:t>
    </dgm:pt>
    <dgm:pt modelId="{04054525-F6F3-4A1A-9FCE-9C49F2FBFED4}" type="parTrans" cxnId="{3FF42D85-B90C-4BA6-B17C-03FF0481AE35}">
      <dgm:prSet/>
      <dgm:spPr/>
      <dgm:t>
        <a:bodyPr/>
        <a:lstStyle/>
        <a:p>
          <a:endParaRPr lang="en-US"/>
        </a:p>
      </dgm:t>
    </dgm:pt>
    <dgm:pt modelId="{BC0C08DC-D26B-470D-ABF2-FD826DC2A4B9}" type="sibTrans" cxnId="{3FF42D85-B90C-4BA6-B17C-03FF0481AE35}">
      <dgm:prSet/>
      <dgm:spPr/>
      <dgm:t>
        <a:bodyPr/>
        <a:lstStyle/>
        <a:p>
          <a:endParaRPr lang="en-US"/>
        </a:p>
      </dgm:t>
    </dgm:pt>
    <dgm:pt modelId="{391E57B0-4947-40D5-8415-DE3BAE3A1B26}">
      <dgm:prSet/>
      <dgm:spPr/>
      <dgm:t>
        <a:bodyPr/>
        <a:lstStyle/>
        <a:p>
          <a:pPr>
            <a:buNone/>
          </a:pPr>
          <a:r>
            <a:rPr lang="sv-SE" dirty="0"/>
            <a:t>Lägenheten avpubliceras automatiskt efter 3 dagar. </a:t>
          </a:r>
          <a:endParaRPr lang="en-US" dirty="0"/>
        </a:p>
      </dgm:t>
    </dgm:pt>
    <dgm:pt modelId="{152A7ACB-926E-496B-A774-28E95676A841}" type="parTrans" cxnId="{DB89B4EF-2D39-4728-A1FF-23670E6709D4}">
      <dgm:prSet/>
      <dgm:spPr/>
      <dgm:t>
        <a:bodyPr/>
        <a:lstStyle/>
        <a:p>
          <a:endParaRPr lang="en-US"/>
        </a:p>
      </dgm:t>
    </dgm:pt>
    <dgm:pt modelId="{1093B6FD-62E7-4CC1-A7BC-3A49B6863911}" type="sibTrans" cxnId="{DB89B4EF-2D39-4728-A1FF-23670E6709D4}">
      <dgm:prSet/>
      <dgm:spPr/>
      <dgm:t>
        <a:bodyPr/>
        <a:lstStyle/>
        <a:p>
          <a:endParaRPr lang="en-US"/>
        </a:p>
      </dgm:t>
    </dgm:pt>
    <dgm:pt modelId="{6776B844-65FE-4680-9292-66E478F76BDE}">
      <dgm:prSet/>
      <dgm:spPr/>
      <dgm:t>
        <a:bodyPr/>
        <a:lstStyle/>
        <a:p>
          <a:r>
            <a:rPr lang="en-US" dirty="0"/>
            <a:t>Vi </a:t>
          </a:r>
          <a:r>
            <a:rPr lang="en-US" dirty="0" err="1"/>
            <a:t>gör</a:t>
          </a:r>
          <a:r>
            <a:rPr lang="en-US" dirty="0"/>
            <a:t> </a:t>
          </a:r>
          <a:r>
            <a:rPr lang="en-US" dirty="0" err="1"/>
            <a:t>en</a:t>
          </a:r>
          <a:r>
            <a:rPr lang="en-US" dirty="0"/>
            <a:t> </a:t>
          </a:r>
          <a:r>
            <a:rPr lang="en-US" dirty="0" err="1"/>
            <a:t>snabb</a:t>
          </a:r>
          <a:r>
            <a:rPr lang="en-US" dirty="0"/>
            <a:t> </a:t>
          </a:r>
          <a:r>
            <a:rPr lang="en-US" dirty="0" err="1"/>
            <a:t>kontroll</a:t>
          </a:r>
          <a:r>
            <a:rPr lang="en-US" dirty="0"/>
            <a:t> </a:t>
          </a:r>
          <a:r>
            <a:rPr lang="en-US" dirty="0" err="1"/>
            <a:t>över</a:t>
          </a:r>
          <a:r>
            <a:rPr lang="en-US" dirty="0"/>
            <a:t> de </a:t>
          </a:r>
          <a:r>
            <a:rPr lang="en-US" dirty="0" err="1"/>
            <a:t>sökande</a:t>
          </a:r>
          <a:r>
            <a:rPr lang="en-US" dirty="0"/>
            <a:t> </a:t>
          </a:r>
          <a:r>
            <a:rPr lang="en-US" dirty="0" err="1"/>
            <a:t>som</a:t>
          </a:r>
          <a:r>
            <a:rPr lang="en-US" dirty="0"/>
            <a:t> </a:t>
          </a:r>
          <a:r>
            <a:rPr lang="en-US" dirty="0" err="1"/>
            <a:t>har</a:t>
          </a:r>
          <a:r>
            <a:rPr lang="en-US" dirty="0"/>
            <a:t> </a:t>
          </a:r>
          <a:r>
            <a:rPr lang="en-US" dirty="0" err="1"/>
            <a:t>anmällt</a:t>
          </a:r>
          <a:r>
            <a:rPr lang="en-US" dirty="0"/>
            <a:t> </a:t>
          </a:r>
          <a:r>
            <a:rPr lang="en-US" dirty="0" err="1"/>
            <a:t>intresse</a:t>
          </a:r>
          <a:r>
            <a:rPr lang="en-US" dirty="0"/>
            <a:t> och </a:t>
          </a:r>
          <a:r>
            <a:rPr lang="en-US" dirty="0" err="1"/>
            <a:t>kollar</a:t>
          </a:r>
          <a:r>
            <a:rPr lang="en-US" dirty="0"/>
            <a:t> om de </a:t>
          </a:r>
          <a:r>
            <a:rPr lang="en-US" dirty="0" err="1"/>
            <a:t>klarar</a:t>
          </a:r>
          <a:r>
            <a:rPr lang="en-US" dirty="0"/>
            <a:t> av </a:t>
          </a:r>
          <a:r>
            <a:rPr lang="en-US" dirty="0" err="1"/>
            <a:t>hyran</a:t>
          </a:r>
          <a:r>
            <a:rPr lang="en-US" dirty="0"/>
            <a:t>. Om </a:t>
          </a:r>
          <a:r>
            <a:rPr lang="en-US" dirty="0" err="1"/>
            <a:t>hyran</a:t>
          </a:r>
          <a:r>
            <a:rPr lang="en-US" dirty="0"/>
            <a:t> </a:t>
          </a:r>
          <a:r>
            <a:rPr lang="en-US" dirty="0" err="1"/>
            <a:t>är</a:t>
          </a:r>
          <a:r>
            <a:rPr lang="en-US" dirty="0"/>
            <a:t> för </a:t>
          </a:r>
          <a:r>
            <a:rPr lang="en-US" dirty="0" err="1"/>
            <a:t>hög</a:t>
          </a:r>
          <a:r>
            <a:rPr lang="en-US" dirty="0"/>
            <a:t> </a:t>
          </a:r>
          <a:r>
            <a:rPr lang="en-US" dirty="0" err="1"/>
            <a:t>får</a:t>
          </a:r>
          <a:r>
            <a:rPr lang="en-US" dirty="0"/>
            <a:t> de </a:t>
          </a:r>
          <a:r>
            <a:rPr lang="en-US" dirty="0" err="1"/>
            <a:t>ett</a:t>
          </a:r>
          <a:r>
            <a:rPr lang="en-US" dirty="0"/>
            <a:t> </a:t>
          </a:r>
          <a:r>
            <a:rPr lang="en-US" dirty="0" err="1"/>
            <a:t>avslagsbrev</a:t>
          </a:r>
          <a:r>
            <a:rPr lang="en-US" dirty="0"/>
            <a:t>. </a:t>
          </a:r>
        </a:p>
      </dgm:t>
    </dgm:pt>
    <dgm:pt modelId="{2C23B0AD-F58D-4738-95CD-D4B62F4904C7}" type="parTrans" cxnId="{02EA7ED9-D569-4DF9-9194-3C7C9A1B3CB4}">
      <dgm:prSet/>
      <dgm:spPr/>
      <dgm:t>
        <a:bodyPr/>
        <a:lstStyle/>
        <a:p>
          <a:endParaRPr lang="en-US"/>
        </a:p>
      </dgm:t>
    </dgm:pt>
    <dgm:pt modelId="{3FC1A61E-C7FF-4D13-99DF-24CBAAD2AD15}" type="sibTrans" cxnId="{02EA7ED9-D569-4DF9-9194-3C7C9A1B3CB4}">
      <dgm:prSet/>
      <dgm:spPr/>
      <dgm:t>
        <a:bodyPr/>
        <a:lstStyle/>
        <a:p>
          <a:endParaRPr lang="en-US"/>
        </a:p>
      </dgm:t>
    </dgm:pt>
    <dgm:pt modelId="{A11C0550-1A7C-4745-8180-DC565FA99F30}">
      <dgm:prSet/>
      <dgm:spPr/>
      <dgm:t>
        <a:bodyPr/>
        <a:lstStyle/>
        <a:p>
          <a:r>
            <a:rPr lang="en-US" dirty="0"/>
            <a:t>Vi </a:t>
          </a:r>
          <a:r>
            <a:rPr lang="en-US" dirty="0" err="1"/>
            <a:t>väntar</a:t>
          </a:r>
          <a:r>
            <a:rPr lang="en-US" dirty="0"/>
            <a:t> </a:t>
          </a:r>
          <a:r>
            <a:rPr lang="en-US" dirty="0" err="1"/>
            <a:t>på</a:t>
          </a:r>
          <a:r>
            <a:rPr lang="en-US" dirty="0"/>
            <a:t> </a:t>
          </a:r>
          <a:r>
            <a:rPr lang="en-US" dirty="0" err="1"/>
            <a:t>besked</a:t>
          </a:r>
          <a:r>
            <a:rPr lang="en-US" dirty="0"/>
            <a:t> </a:t>
          </a:r>
          <a:r>
            <a:rPr lang="en-US" dirty="0" err="1"/>
            <a:t>från</a:t>
          </a:r>
          <a:r>
            <a:rPr lang="en-US" dirty="0"/>
            <a:t> </a:t>
          </a:r>
          <a:r>
            <a:rPr lang="en-US" dirty="0" err="1"/>
            <a:t>besiktningen</a:t>
          </a:r>
          <a:r>
            <a:rPr lang="en-US" dirty="0"/>
            <a:t>.  Vid </a:t>
          </a:r>
          <a:r>
            <a:rPr lang="en-US" dirty="0" err="1"/>
            <a:t>positivt</a:t>
          </a:r>
          <a:r>
            <a:rPr lang="en-US" dirty="0"/>
            <a:t> </a:t>
          </a:r>
          <a:r>
            <a:rPr lang="en-US" dirty="0" err="1"/>
            <a:t>besked</a:t>
          </a:r>
          <a:r>
            <a:rPr lang="en-US" dirty="0"/>
            <a:t> </a:t>
          </a:r>
          <a:r>
            <a:rPr lang="en-US" dirty="0" err="1"/>
            <a:t>skickas</a:t>
          </a:r>
          <a:r>
            <a:rPr lang="en-US" dirty="0"/>
            <a:t> </a:t>
          </a:r>
          <a:r>
            <a:rPr lang="en-US" dirty="0" err="1"/>
            <a:t>erbjudande</a:t>
          </a:r>
          <a:r>
            <a:rPr lang="en-US" dirty="0"/>
            <a:t> om </a:t>
          </a:r>
          <a:r>
            <a:rPr lang="en-US" dirty="0" err="1"/>
            <a:t>visning</a:t>
          </a:r>
          <a:r>
            <a:rPr lang="en-US" dirty="0"/>
            <a:t> till max 10 </a:t>
          </a:r>
          <a:r>
            <a:rPr lang="en-US" dirty="0" err="1"/>
            <a:t>startklara</a:t>
          </a:r>
          <a:r>
            <a:rPr lang="en-US" dirty="0"/>
            <a:t> </a:t>
          </a:r>
          <a:r>
            <a:rPr lang="en-US" dirty="0" err="1"/>
            <a:t>sökande</a:t>
          </a:r>
          <a:r>
            <a:rPr lang="en-US" dirty="0"/>
            <a:t>. </a:t>
          </a:r>
        </a:p>
      </dgm:t>
    </dgm:pt>
    <dgm:pt modelId="{9D7A1759-90DE-44CC-9A98-57443F799EE5}" type="parTrans" cxnId="{8C851733-7920-424C-A3A4-BA5B7300CE9C}">
      <dgm:prSet/>
      <dgm:spPr/>
      <dgm:t>
        <a:bodyPr/>
        <a:lstStyle/>
        <a:p>
          <a:endParaRPr lang="en-US"/>
        </a:p>
      </dgm:t>
    </dgm:pt>
    <dgm:pt modelId="{E518C81F-69C7-4FA7-9D0B-8DFC6167A87A}" type="sibTrans" cxnId="{8C851733-7920-424C-A3A4-BA5B7300CE9C}">
      <dgm:prSet/>
      <dgm:spPr/>
      <dgm:t>
        <a:bodyPr/>
        <a:lstStyle/>
        <a:p>
          <a:endParaRPr lang="en-US"/>
        </a:p>
      </dgm:t>
    </dgm:pt>
    <dgm:pt modelId="{B6DD3AB2-17C3-4A72-A49A-A7AAA831A758}">
      <dgm:prSet/>
      <dgm:spPr/>
      <dgm:t>
        <a:bodyPr/>
        <a:lstStyle/>
        <a:p>
          <a:r>
            <a:rPr lang="en-US" dirty="0"/>
            <a:t>Vid </a:t>
          </a:r>
          <a:r>
            <a:rPr lang="en-US" dirty="0" err="1"/>
            <a:t>negativt</a:t>
          </a:r>
          <a:r>
            <a:rPr lang="en-US" dirty="0"/>
            <a:t> </a:t>
          </a:r>
          <a:r>
            <a:rPr lang="en-US" dirty="0" err="1"/>
            <a:t>besked</a:t>
          </a:r>
          <a:r>
            <a:rPr lang="en-US" dirty="0"/>
            <a:t> </a:t>
          </a:r>
          <a:r>
            <a:rPr lang="en-US" dirty="0" err="1"/>
            <a:t>från</a:t>
          </a:r>
          <a:r>
            <a:rPr lang="en-US" dirty="0"/>
            <a:t> </a:t>
          </a:r>
          <a:r>
            <a:rPr lang="en-US" dirty="0" err="1"/>
            <a:t>besiktningen</a:t>
          </a:r>
          <a:r>
            <a:rPr lang="en-US" dirty="0"/>
            <a:t> </a:t>
          </a:r>
          <a:r>
            <a:rPr lang="en-US" dirty="0" err="1"/>
            <a:t>avbryts</a:t>
          </a:r>
          <a:r>
            <a:rPr lang="en-US" dirty="0"/>
            <a:t> </a:t>
          </a:r>
          <a:r>
            <a:rPr lang="en-US" dirty="0" err="1"/>
            <a:t>uthyrningsprocessen</a:t>
          </a:r>
          <a:r>
            <a:rPr lang="en-US" dirty="0"/>
            <a:t> och </a:t>
          </a:r>
          <a:r>
            <a:rPr lang="en-US" dirty="0" err="1"/>
            <a:t>fritextbrev</a:t>
          </a:r>
          <a:r>
            <a:rPr lang="en-US" dirty="0"/>
            <a:t> med information </a:t>
          </a:r>
          <a:r>
            <a:rPr lang="en-US" dirty="0" err="1"/>
            <a:t>skickas</a:t>
          </a:r>
          <a:r>
            <a:rPr lang="en-US" dirty="0"/>
            <a:t> till </a:t>
          </a:r>
          <a:r>
            <a:rPr lang="en-US" dirty="0" err="1"/>
            <a:t>alla</a:t>
          </a:r>
          <a:r>
            <a:rPr lang="en-US" dirty="0"/>
            <a:t> </a:t>
          </a:r>
          <a:r>
            <a:rPr lang="en-US" dirty="0" err="1"/>
            <a:t>sökande</a:t>
          </a:r>
          <a:r>
            <a:rPr lang="en-US" dirty="0"/>
            <a:t>. </a:t>
          </a:r>
        </a:p>
      </dgm:t>
    </dgm:pt>
    <dgm:pt modelId="{0835E1AC-BE00-4269-83D1-5BC4221A3F35}" type="parTrans" cxnId="{92DFD0CC-A1D1-4995-9387-4CA1EBA5AE23}">
      <dgm:prSet/>
      <dgm:spPr/>
      <dgm:t>
        <a:bodyPr/>
        <a:lstStyle/>
        <a:p>
          <a:endParaRPr lang="en-US"/>
        </a:p>
      </dgm:t>
    </dgm:pt>
    <dgm:pt modelId="{912A1B10-7E80-4070-8C8C-AD7725A46653}" type="sibTrans" cxnId="{92DFD0CC-A1D1-4995-9387-4CA1EBA5AE23}">
      <dgm:prSet/>
      <dgm:spPr/>
      <dgm:t>
        <a:bodyPr/>
        <a:lstStyle/>
        <a:p>
          <a:endParaRPr lang="en-US"/>
        </a:p>
      </dgm:t>
    </dgm:pt>
    <dgm:pt modelId="{59A6011F-1C29-4793-AE7E-9203883ED800}">
      <dgm:prSet/>
      <dgm:spPr/>
      <dgm:t>
        <a:bodyPr/>
        <a:lstStyle/>
        <a:p>
          <a:pPr>
            <a:buNone/>
          </a:pPr>
          <a:r>
            <a:rPr lang="sv-SE" dirty="0"/>
            <a:t>När lägenheten hamnar på svar på erbjudande ska den första sökande i kön kontaktas och ett kontrakt ska erbjudas. </a:t>
          </a:r>
          <a:endParaRPr lang="en-US" dirty="0"/>
        </a:p>
      </dgm:t>
    </dgm:pt>
    <dgm:pt modelId="{A1D4BFD8-9758-4A22-9575-14A8F7D2674B}" type="parTrans" cxnId="{B6EF63F3-18A4-4A46-9638-5450ABF2E392}">
      <dgm:prSet/>
      <dgm:spPr/>
      <dgm:t>
        <a:bodyPr/>
        <a:lstStyle/>
        <a:p>
          <a:endParaRPr lang="en-US"/>
        </a:p>
      </dgm:t>
    </dgm:pt>
    <dgm:pt modelId="{B5F82CD1-0FF1-49D1-9379-A7433C1C8605}" type="sibTrans" cxnId="{B6EF63F3-18A4-4A46-9638-5450ABF2E392}">
      <dgm:prSet/>
      <dgm:spPr/>
      <dgm:t>
        <a:bodyPr/>
        <a:lstStyle/>
        <a:p>
          <a:endParaRPr lang="en-US"/>
        </a:p>
      </dgm:t>
    </dgm:pt>
    <dgm:pt modelId="{AED473CB-98F7-40AD-8422-1F1ACA2CF236}" type="pres">
      <dgm:prSet presAssocID="{44C35285-3DFF-4C72-8EF1-135E7C6BA13E}" presName="Name0" presStyleCnt="0">
        <dgm:presLayoutVars>
          <dgm:dir/>
          <dgm:resizeHandles val="exact"/>
        </dgm:presLayoutVars>
      </dgm:prSet>
      <dgm:spPr/>
    </dgm:pt>
    <dgm:pt modelId="{2C89B79D-035A-46D0-8DEA-ED30D750BB78}" type="pres">
      <dgm:prSet presAssocID="{C1124C01-B407-4A18-84EC-4E5E21013B34}" presName="node" presStyleLbl="node1" presStyleIdx="0" presStyleCnt="7">
        <dgm:presLayoutVars>
          <dgm:bulletEnabled val="1"/>
        </dgm:presLayoutVars>
      </dgm:prSet>
      <dgm:spPr/>
    </dgm:pt>
    <dgm:pt modelId="{75948CB9-6B1A-46D4-BE44-B66C62273595}" type="pres">
      <dgm:prSet presAssocID="{8E35A516-3624-40CC-A1FF-CD09847607BE}" presName="sibTrans" presStyleLbl="sibTrans1D1" presStyleIdx="0" presStyleCnt="6"/>
      <dgm:spPr/>
    </dgm:pt>
    <dgm:pt modelId="{C96E28A3-9882-4095-87C6-C58DBD001FB9}" type="pres">
      <dgm:prSet presAssocID="{8E35A516-3624-40CC-A1FF-CD09847607BE}" presName="connectorText" presStyleLbl="sibTrans1D1" presStyleIdx="0" presStyleCnt="6"/>
      <dgm:spPr/>
    </dgm:pt>
    <dgm:pt modelId="{A313EA3D-4D40-4D7C-B054-49F5B9928307}" type="pres">
      <dgm:prSet presAssocID="{3D79DBE3-5A78-4547-86F8-DAC6F0E100EA}" presName="node" presStyleLbl="node1" presStyleIdx="1" presStyleCnt="7">
        <dgm:presLayoutVars>
          <dgm:bulletEnabled val="1"/>
        </dgm:presLayoutVars>
      </dgm:prSet>
      <dgm:spPr/>
    </dgm:pt>
    <dgm:pt modelId="{1D71010F-795B-4D51-BBDB-FF510B0E13A8}" type="pres">
      <dgm:prSet presAssocID="{BC0C08DC-D26B-470D-ABF2-FD826DC2A4B9}" presName="sibTrans" presStyleLbl="sibTrans1D1" presStyleIdx="1" presStyleCnt="6"/>
      <dgm:spPr/>
    </dgm:pt>
    <dgm:pt modelId="{C714EF7E-EDC1-4A3E-990B-3163CC573605}" type="pres">
      <dgm:prSet presAssocID="{BC0C08DC-D26B-470D-ABF2-FD826DC2A4B9}" presName="connectorText" presStyleLbl="sibTrans1D1" presStyleIdx="1" presStyleCnt="6"/>
      <dgm:spPr/>
    </dgm:pt>
    <dgm:pt modelId="{124AC49B-878A-4D1E-AC13-70E83A21599B}" type="pres">
      <dgm:prSet presAssocID="{391E57B0-4947-40D5-8415-DE3BAE3A1B26}" presName="node" presStyleLbl="node1" presStyleIdx="2" presStyleCnt="7">
        <dgm:presLayoutVars>
          <dgm:bulletEnabled val="1"/>
        </dgm:presLayoutVars>
      </dgm:prSet>
      <dgm:spPr/>
    </dgm:pt>
    <dgm:pt modelId="{10C4D9A9-8083-4042-8EEF-DDFD4F0E5DEA}" type="pres">
      <dgm:prSet presAssocID="{1093B6FD-62E7-4CC1-A7BC-3A49B6863911}" presName="sibTrans" presStyleLbl="sibTrans1D1" presStyleIdx="2" presStyleCnt="6"/>
      <dgm:spPr/>
    </dgm:pt>
    <dgm:pt modelId="{2B875D3B-18F5-47C1-83D3-128D5AB3BEDB}" type="pres">
      <dgm:prSet presAssocID="{1093B6FD-62E7-4CC1-A7BC-3A49B6863911}" presName="connectorText" presStyleLbl="sibTrans1D1" presStyleIdx="2" presStyleCnt="6"/>
      <dgm:spPr/>
    </dgm:pt>
    <dgm:pt modelId="{153C849B-C7FC-4979-B45D-0575B67DEEB6}" type="pres">
      <dgm:prSet presAssocID="{6776B844-65FE-4680-9292-66E478F76BDE}" presName="node" presStyleLbl="node1" presStyleIdx="3" presStyleCnt="7">
        <dgm:presLayoutVars>
          <dgm:bulletEnabled val="1"/>
        </dgm:presLayoutVars>
      </dgm:prSet>
      <dgm:spPr/>
    </dgm:pt>
    <dgm:pt modelId="{862EBEC8-70FC-43D8-8459-584C1C7E6D6B}" type="pres">
      <dgm:prSet presAssocID="{3FC1A61E-C7FF-4D13-99DF-24CBAAD2AD15}" presName="sibTrans" presStyleLbl="sibTrans1D1" presStyleIdx="3" presStyleCnt="6"/>
      <dgm:spPr/>
    </dgm:pt>
    <dgm:pt modelId="{3420EDAB-F0ED-4BEA-98DF-6D7E0FFF2555}" type="pres">
      <dgm:prSet presAssocID="{3FC1A61E-C7FF-4D13-99DF-24CBAAD2AD15}" presName="connectorText" presStyleLbl="sibTrans1D1" presStyleIdx="3" presStyleCnt="6"/>
      <dgm:spPr/>
    </dgm:pt>
    <dgm:pt modelId="{B5775768-1341-45D1-8AC2-77FB5F7DCA04}" type="pres">
      <dgm:prSet presAssocID="{A11C0550-1A7C-4745-8180-DC565FA99F30}" presName="node" presStyleLbl="node1" presStyleIdx="4" presStyleCnt="7">
        <dgm:presLayoutVars>
          <dgm:bulletEnabled val="1"/>
        </dgm:presLayoutVars>
      </dgm:prSet>
      <dgm:spPr/>
    </dgm:pt>
    <dgm:pt modelId="{F68464B0-9A49-454E-BBA4-47AC90FA2A23}" type="pres">
      <dgm:prSet presAssocID="{E518C81F-69C7-4FA7-9D0B-8DFC6167A87A}" presName="sibTrans" presStyleLbl="sibTrans1D1" presStyleIdx="4" presStyleCnt="6"/>
      <dgm:spPr/>
    </dgm:pt>
    <dgm:pt modelId="{07E1BB65-75F8-4C77-86C0-32BE1E4DC70D}" type="pres">
      <dgm:prSet presAssocID="{E518C81F-69C7-4FA7-9D0B-8DFC6167A87A}" presName="connectorText" presStyleLbl="sibTrans1D1" presStyleIdx="4" presStyleCnt="6"/>
      <dgm:spPr/>
    </dgm:pt>
    <dgm:pt modelId="{BBD05BB1-C033-4F4C-A997-AE9F849B29E8}" type="pres">
      <dgm:prSet presAssocID="{B6DD3AB2-17C3-4A72-A49A-A7AAA831A758}" presName="node" presStyleLbl="node1" presStyleIdx="5" presStyleCnt="7">
        <dgm:presLayoutVars>
          <dgm:bulletEnabled val="1"/>
        </dgm:presLayoutVars>
      </dgm:prSet>
      <dgm:spPr/>
    </dgm:pt>
    <dgm:pt modelId="{30A5D43F-AFDC-4629-8E72-D560149AB85A}" type="pres">
      <dgm:prSet presAssocID="{912A1B10-7E80-4070-8C8C-AD7725A46653}" presName="sibTrans" presStyleLbl="sibTrans1D1" presStyleIdx="5" presStyleCnt="6"/>
      <dgm:spPr/>
    </dgm:pt>
    <dgm:pt modelId="{81EE4602-CC25-4C9E-AF43-8AD31B429EB2}" type="pres">
      <dgm:prSet presAssocID="{912A1B10-7E80-4070-8C8C-AD7725A46653}" presName="connectorText" presStyleLbl="sibTrans1D1" presStyleIdx="5" presStyleCnt="6"/>
      <dgm:spPr/>
    </dgm:pt>
    <dgm:pt modelId="{C3A1B680-506C-45AC-B00C-5056D9FF8367}" type="pres">
      <dgm:prSet presAssocID="{59A6011F-1C29-4793-AE7E-9203883ED800}" presName="node" presStyleLbl="node1" presStyleIdx="6" presStyleCnt="7">
        <dgm:presLayoutVars>
          <dgm:bulletEnabled val="1"/>
        </dgm:presLayoutVars>
      </dgm:prSet>
      <dgm:spPr/>
    </dgm:pt>
  </dgm:ptLst>
  <dgm:cxnLst>
    <dgm:cxn modelId="{D0E02410-116C-4B35-B04D-62D267C99B66}" type="presOf" srcId="{1093B6FD-62E7-4CC1-A7BC-3A49B6863911}" destId="{10C4D9A9-8083-4042-8EEF-DDFD4F0E5DEA}" srcOrd="0" destOrd="0" presId="urn:microsoft.com/office/officeart/2016/7/layout/RepeatingBendingProcessNew"/>
    <dgm:cxn modelId="{77CDDB13-52AA-4E6E-B0FE-540B8E93D20F}" type="presOf" srcId="{E518C81F-69C7-4FA7-9D0B-8DFC6167A87A}" destId="{F68464B0-9A49-454E-BBA4-47AC90FA2A23}" srcOrd="0" destOrd="0" presId="urn:microsoft.com/office/officeart/2016/7/layout/RepeatingBendingProcessNew"/>
    <dgm:cxn modelId="{F0D63719-5E11-4141-A083-3709E2F00F9F}" type="presOf" srcId="{1093B6FD-62E7-4CC1-A7BC-3A49B6863911}" destId="{2B875D3B-18F5-47C1-83D3-128D5AB3BEDB}" srcOrd="1" destOrd="0" presId="urn:microsoft.com/office/officeart/2016/7/layout/RepeatingBendingProcessNew"/>
    <dgm:cxn modelId="{A6D0D41C-4B2B-491D-B3F9-A5FF6409C62A}" type="presOf" srcId="{3D79DBE3-5A78-4547-86F8-DAC6F0E100EA}" destId="{A313EA3D-4D40-4D7C-B054-49F5B9928307}" srcOrd="0" destOrd="0" presId="urn:microsoft.com/office/officeart/2016/7/layout/RepeatingBendingProcessNew"/>
    <dgm:cxn modelId="{794DB430-510B-4D1A-A11F-6781EE37ACCF}" type="presOf" srcId="{912A1B10-7E80-4070-8C8C-AD7725A46653}" destId="{30A5D43F-AFDC-4629-8E72-D560149AB85A}" srcOrd="0" destOrd="0" presId="urn:microsoft.com/office/officeart/2016/7/layout/RepeatingBendingProcessNew"/>
    <dgm:cxn modelId="{8C851733-7920-424C-A3A4-BA5B7300CE9C}" srcId="{44C35285-3DFF-4C72-8EF1-135E7C6BA13E}" destId="{A11C0550-1A7C-4745-8180-DC565FA99F30}" srcOrd="4" destOrd="0" parTransId="{9D7A1759-90DE-44CC-9A98-57443F799EE5}" sibTransId="{E518C81F-69C7-4FA7-9D0B-8DFC6167A87A}"/>
    <dgm:cxn modelId="{B415DF5C-7DAE-4ACF-AB51-5F09935C0D7D}" type="presOf" srcId="{C1124C01-B407-4A18-84EC-4E5E21013B34}" destId="{2C89B79D-035A-46D0-8DEA-ED30D750BB78}" srcOrd="0" destOrd="0" presId="urn:microsoft.com/office/officeart/2016/7/layout/RepeatingBendingProcessNew"/>
    <dgm:cxn modelId="{A7BE3B5F-135C-475A-8D28-50D5EA639730}" type="presOf" srcId="{3FC1A61E-C7FF-4D13-99DF-24CBAAD2AD15}" destId="{3420EDAB-F0ED-4BEA-98DF-6D7E0FFF2555}" srcOrd="1" destOrd="0" presId="urn:microsoft.com/office/officeart/2016/7/layout/RepeatingBendingProcessNew"/>
    <dgm:cxn modelId="{39288566-F756-41FB-9345-71A84258DD44}" type="presOf" srcId="{BC0C08DC-D26B-470D-ABF2-FD826DC2A4B9}" destId="{C714EF7E-EDC1-4A3E-990B-3163CC573605}" srcOrd="1" destOrd="0" presId="urn:microsoft.com/office/officeart/2016/7/layout/RepeatingBendingProcessNew"/>
    <dgm:cxn modelId="{8D934B4C-1A34-479C-AD4D-D7AC5DE2A623}" type="presOf" srcId="{B6DD3AB2-17C3-4A72-A49A-A7AAA831A758}" destId="{BBD05BB1-C033-4F4C-A997-AE9F849B29E8}" srcOrd="0" destOrd="0" presId="urn:microsoft.com/office/officeart/2016/7/layout/RepeatingBendingProcessNew"/>
    <dgm:cxn modelId="{FC89A44F-A2B1-42E2-9772-8516C9B730E7}" type="presOf" srcId="{8E35A516-3624-40CC-A1FF-CD09847607BE}" destId="{C96E28A3-9882-4095-87C6-C58DBD001FB9}" srcOrd="1" destOrd="0" presId="urn:microsoft.com/office/officeart/2016/7/layout/RepeatingBendingProcessNew"/>
    <dgm:cxn modelId="{9E614A56-521E-47BD-92F0-FB2C9D6B10A8}" type="presOf" srcId="{6776B844-65FE-4680-9292-66E478F76BDE}" destId="{153C849B-C7FC-4979-B45D-0575B67DEEB6}" srcOrd="0" destOrd="0" presId="urn:microsoft.com/office/officeart/2016/7/layout/RepeatingBendingProcessNew"/>
    <dgm:cxn modelId="{E0AB677A-523D-478A-BA80-5E573DD03847}" type="presOf" srcId="{912A1B10-7E80-4070-8C8C-AD7725A46653}" destId="{81EE4602-CC25-4C9E-AF43-8AD31B429EB2}" srcOrd="1" destOrd="0" presId="urn:microsoft.com/office/officeart/2016/7/layout/RepeatingBendingProcessNew"/>
    <dgm:cxn modelId="{8063CA7B-C0C6-4614-956A-353365DA4AF5}" type="presOf" srcId="{8E35A516-3624-40CC-A1FF-CD09847607BE}" destId="{75948CB9-6B1A-46D4-BE44-B66C62273595}" srcOrd="0" destOrd="0" presId="urn:microsoft.com/office/officeart/2016/7/layout/RepeatingBendingProcessNew"/>
    <dgm:cxn modelId="{3FF42D85-B90C-4BA6-B17C-03FF0481AE35}" srcId="{44C35285-3DFF-4C72-8EF1-135E7C6BA13E}" destId="{3D79DBE3-5A78-4547-86F8-DAC6F0E100EA}" srcOrd="1" destOrd="0" parTransId="{04054525-F6F3-4A1A-9FCE-9C49F2FBFED4}" sibTransId="{BC0C08DC-D26B-470D-ABF2-FD826DC2A4B9}"/>
    <dgm:cxn modelId="{D0047D87-E36D-4EAD-A512-4C6D4CB0D6EF}" type="presOf" srcId="{3FC1A61E-C7FF-4D13-99DF-24CBAAD2AD15}" destId="{862EBEC8-70FC-43D8-8459-584C1C7E6D6B}" srcOrd="0" destOrd="0" presId="urn:microsoft.com/office/officeart/2016/7/layout/RepeatingBendingProcessNew"/>
    <dgm:cxn modelId="{4E61618D-41FB-495F-B8B2-D25DC40C232B}" type="presOf" srcId="{E518C81F-69C7-4FA7-9D0B-8DFC6167A87A}" destId="{07E1BB65-75F8-4C77-86C0-32BE1E4DC70D}" srcOrd="1" destOrd="0" presId="urn:microsoft.com/office/officeart/2016/7/layout/RepeatingBendingProcessNew"/>
    <dgm:cxn modelId="{7A769F9B-67AB-46F2-B9D6-3AC8125B26B7}" type="presOf" srcId="{44C35285-3DFF-4C72-8EF1-135E7C6BA13E}" destId="{AED473CB-98F7-40AD-8422-1F1ACA2CF236}" srcOrd="0" destOrd="0" presId="urn:microsoft.com/office/officeart/2016/7/layout/RepeatingBendingProcessNew"/>
    <dgm:cxn modelId="{4B5A22A6-C5DA-4C89-A5AD-3DB1BE8E8E2D}" type="presOf" srcId="{59A6011F-1C29-4793-AE7E-9203883ED800}" destId="{C3A1B680-506C-45AC-B00C-5056D9FF8367}" srcOrd="0" destOrd="0" presId="urn:microsoft.com/office/officeart/2016/7/layout/RepeatingBendingProcessNew"/>
    <dgm:cxn modelId="{7A1FE1AB-1CC4-4C96-A1FA-10C0994B6A84}" srcId="{44C35285-3DFF-4C72-8EF1-135E7C6BA13E}" destId="{C1124C01-B407-4A18-84EC-4E5E21013B34}" srcOrd="0" destOrd="0" parTransId="{BE0EB1DC-F78F-4867-834D-E5EA4AAA6C50}" sibTransId="{8E35A516-3624-40CC-A1FF-CD09847607BE}"/>
    <dgm:cxn modelId="{92DFD0CC-A1D1-4995-9387-4CA1EBA5AE23}" srcId="{44C35285-3DFF-4C72-8EF1-135E7C6BA13E}" destId="{B6DD3AB2-17C3-4A72-A49A-A7AAA831A758}" srcOrd="5" destOrd="0" parTransId="{0835E1AC-BE00-4269-83D1-5BC4221A3F35}" sibTransId="{912A1B10-7E80-4070-8C8C-AD7725A46653}"/>
    <dgm:cxn modelId="{4B61EED3-35EB-4BE5-A336-DE63C1981C97}" type="presOf" srcId="{BC0C08DC-D26B-470D-ABF2-FD826DC2A4B9}" destId="{1D71010F-795B-4D51-BBDB-FF510B0E13A8}" srcOrd="0" destOrd="0" presId="urn:microsoft.com/office/officeart/2016/7/layout/RepeatingBendingProcessNew"/>
    <dgm:cxn modelId="{02EA7ED9-D569-4DF9-9194-3C7C9A1B3CB4}" srcId="{44C35285-3DFF-4C72-8EF1-135E7C6BA13E}" destId="{6776B844-65FE-4680-9292-66E478F76BDE}" srcOrd="3" destOrd="0" parTransId="{2C23B0AD-F58D-4738-95CD-D4B62F4904C7}" sibTransId="{3FC1A61E-C7FF-4D13-99DF-24CBAAD2AD15}"/>
    <dgm:cxn modelId="{31FE00DE-D69B-48DC-B25E-2AD99EEFF5DC}" type="presOf" srcId="{391E57B0-4947-40D5-8415-DE3BAE3A1B26}" destId="{124AC49B-878A-4D1E-AC13-70E83A21599B}" srcOrd="0" destOrd="0" presId="urn:microsoft.com/office/officeart/2016/7/layout/RepeatingBendingProcessNew"/>
    <dgm:cxn modelId="{DB89B4EF-2D39-4728-A1FF-23670E6709D4}" srcId="{44C35285-3DFF-4C72-8EF1-135E7C6BA13E}" destId="{391E57B0-4947-40D5-8415-DE3BAE3A1B26}" srcOrd="2" destOrd="0" parTransId="{152A7ACB-926E-496B-A774-28E95676A841}" sibTransId="{1093B6FD-62E7-4CC1-A7BC-3A49B6863911}"/>
    <dgm:cxn modelId="{B6EF63F3-18A4-4A46-9638-5450ABF2E392}" srcId="{44C35285-3DFF-4C72-8EF1-135E7C6BA13E}" destId="{59A6011F-1C29-4793-AE7E-9203883ED800}" srcOrd="6" destOrd="0" parTransId="{A1D4BFD8-9758-4A22-9575-14A8F7D2674B}" sibTransId="{B5F82CD1-0FF1-49D1-9379-A7433C1C8605}"/>
    <dgm:cxn modelId="{CC25FEF7-F9B2-4A87-B143-DF87A89A758B}" type="presOf" srcId="{A11C0550-1A7C-4745-8180-DC565FA99F30}" destId="{B5775768-1341-45D1-8AC2-77FB5F7DCA04}" srcOrd="0" destOrd="0" presId="urn:microsoft.com/office/officeart/2016/7/layout/RepeatingBendingProcessNew"/>
    <dgm:cxn modelId="{3F313DF3-138B-40AB-9AE3-C7617BF10D33}" type="presParOf" srcId="{AED473CB-98F7-40AD-8422-1F1ACA2CF236}" destId="{2C89B79D-035A-46D0-8DEA-ED30D750BB78}" srcOrd="0" destOrd="0" presId="urn:microsoft.com/office/officeart/2016/7/layout/RepeatingBendingProcessNew"/>
    <dgm:cxn modelId="{D16BDA0B-D745-48D1-A599-FDFAE530B12B}" type="presParOf" srcId="{AED473CB-98F7-40AD-8422-1F1ACA2CF236}" destId="{75948CB9-6B1A-46D4-BE44-B66C62273595}" srcOrd="1" destOrd="0" presId="urn:microsoft.com/office/officeart/2016/7/layout/RepeatingBendingProcessNew"/>
    <dgm:cxn modelId="{E484098D-48EE-4AEC-9E95-D98F5BB08DF2}" type="presParOf" srcId="{75948CB9-6B1A-46D4-BE44-B66C62273595}" destId="{C96E28A3-9882-4095-87C6-C58DBD001FB9}" srcOrd="0" destOrd="0" presId="urn:microsoft.com/office/officeart/2016/7/layout/RepeatingBendingProcessNew"/>
    <dgm:cxn modelId="{B1E27DA2-0860-496A-B47C-D083EA14DEAE}" type="presParOf" srcId="{AED473CB-98F7-40AD-8422-1F1ACA2CF236}" destId="{A313EA3D-4D40-4D7C-B054-49F5B9928307}" srcOrd="2" destOrd="0" presId="urn:microsoft.com/office/officeart/2016/7/layout/RepeatingBendingProcessNew"/>
    <dgm:cxn modelId="{73F3DA64-EF9C-49C8-8AE8-5D1B178F166F}" type="presParOf" srcId="{AED473CB-98F7-40AD-8422-1F1ACA2CF236}" destId="{1D71010F-795B-4D51-BBDB-FF510B0E13A8}" srcOrd="3" destOrd="0" presId="urn:microsoft.com/office/officeart/2016/7/layout/RepeatingBendingProcessNew"/>
    <dgm:cxn modelId="{150B2EBC-17F8-4EC9-B00F-2067DFE1DC0F}" type="presParOf" srcId="{1D71010F-795B-4D51-BBDB-FF510B0E13A8}" destId="{C714EF7E-EDC1-4A3E-990B-3163CC573605}" srcOrd="0" destOrd="0" presId="urn:microsoft.com/office/officeart/2016/7/layout/RepeatingBendingProcessNew"/>
    <dgm:cxn modelId="{2F1A2941-7E32-4072-91F9-5622A6206687}" type="presParOf" srcId="{AED473CB-98F7-40AD-8422-1F1ACA2CF236}" destId="{124AC49B-878A-4D1E-AC13-70E83A21599B}" srcOrd="4" destOrd="0" presId="urn:microsoft.com/office/officeart/2016/7/layout/RepeatingBendingProcessNew"/>
    <dgm:cxn modelId="{7EC45730-CF1A-4B48-B44E-2785B51E2518}" type="presParOf" srcId="{AED473CB-98F7-40AD-8422-1F1ACA2CF236}" destId="{10C4D9A9-8083-4042-8EEF-DDFD4F0E5DEA}" srcOrd="5" destOrd="0" presId="urn:microsoft.com/office/officeart/2016/7/layout/RepeatingBendingProcessNew"/>
    <dgm:cxn modelId="{8A8E8350-41C2-44F4-BC10-77278327C997}" type="presParOf" srcId="{10C4D9A9-8083-4042-8EEF-DDFD4F0E5DEA}" destId="{2B875D3B-18F5-47C1-83D3-128D5AB3BEDB}" srcOrd="0" destOrd="0" presId="urn:microsoft.com/office/officeart/2016/7/layout/RepeatingBendingProcessNew"/>
    <dgm:cxn modelId="{3F6A22D1-4436-4E34-BD6D-80EA5824B2A4}" type="presParOf" srcId="{AED473CB-98F7-40AD-8422-1F1ACA2CF236}" destId="{153C849B-C7FC-4979-B45D-0575B67DEEB6}" srcOrd="6" destOrd="0" presId="urn:microsoft.com/office/officeart/2016/7/layout/RepeatingBendingProcessNew"/>
    <dgm:cxn modelId="{E43B1B58-C1A2-4C3F-9062-747D44F621F1}" type="presParOf" srcId="{AED473CB-98F7-40AD-8422-1F1ACA2CF236}" destId="{862EBEC8-70FC-43D8-8459-584C1C7E6D6B}" srcOrd="7" destOrd="0" presId="urn:microsoft.com/office/officeart/2016/7/layout/RepeatingBendingProcessNew"/>
    <dgm:cxn modelId="{41FC520C-2754-4668-9B6C-E0D5FB030710}" type="presParOf" srcId="{862EBEC8-70FC-43D8-8459-584C1C7E6D6B}" destId="{3420EDAB-F0ED-4BEA-98DF-6D7E0FFF2555}" srcOrd="0" destOrd="0" presId="urn:microsoft.com/office/officeart/2016/7/layout/RepeatingBendingProcessNew"/>
    <dgm:cxn modelId="{4EEB98E8-C0DE-4DBD-89ED-2F1C2CD20E88}" type="presParOf" srcId="{AED473CB-98F7-40AD-8422-1F1ACA2CF236}" destId="{B5775768-1341-45D1-8AC2-77FB5F7DCA04}" srcOrd="8" destOrd="0" presId="urn:microsoft.com/office/officeart/2016/7/layout/RepeatingBendingProcessNew"/>
    <dgm:cxn modelId="{40EB1677-0333-4D9E-8701-A43A68C6C17A}" type="presParOf" srcId="{AED473CB-98F7-40AD-8422-1F1ACA2CF236}" destId="{F68464B0-9A49-454E-BBA4-47AC90FA2A23}" srcOrd="9" destOrd="0" presId="urn:microsoft.com/office/officeart/2016/7/layout/RepeatingBendingProcessNew"/>
    <dgm:cxn modelId="{A21E56FE-FD15-4D98-8749-4CD799BB36C8}" type="presParOf" srcId="{F68464B0-9A49-454E-BBA4-47AC90FA2A23}" destId="{07E1BB65-75F8-4C77-86C0-32BE1E4DC70D}" srcOrd="0" destOrd="0" presId="urn:microsoft.com/office/officeart/2016/7/layout/RepeatingBendingProcessNew"/>
    <dgm:cxn modelId="{239EA670-968E-498A-8AA9-E83A5755E230}" type="presParOf" srcId="{AED473CB-98F7-40AD-8422-1F1ACA2CF236}" destId="{BBD05BB1-C033-4F4C-A997-AE9F849B29E8}" srcOrd="10" destOrd="0" presId="urn:microsoft.com/office/officeart/2016/7/layout/RepeatingBendingProcessNew"/>
    <dgm:cxn modelId="{CE71897F-33BF-4C2A-90B0-1A451FE6D0AB}" type="presParOf" srcId="{AED473CB-98F7-40AD-8422-1F1ACA2CF236}" destId="{30A5D43F-AFDC-4629-8E72-D560149AB85A}" srcOrd="11" destOrd="0" presId="urn:microsoft.com/office/officeart/2016/7/layout/RepeatingBendingProcessNew"/>
    <dgm:cxn modelId="{0844849C-A8C5-498D-B7B6-52B93A18884A}" type="presParOf" srcId="{30A5D43F-AFDC-4629-8E72-D560149AB85A}" destId="{81EE4602-CC25-4C9E-AF43-8AD31B429EB2}" srcOrd="0" destOrd="0" presId="urn:microsoft.com/office/officeart/2016/7/layout/RepeatingBendingProcessNew"/>
    <dgm:cxn modelId="{1818589E-6C6D-47BA-A383-3E8FF74F3699}" type="presParOf" srcId="{AED473CB-98F7-40AD-8422-1F1ACA2CF236}" destId="{C3A1B680-506C-45AC-B00C-5056D9FF8367}" srcOrd="1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C35285-3DFF-4C72-8EF1-135E7C6BA13E}" type="doc">
      <dgm:prSet loTypeId="urn:microsoft.com/office/officeart/2016/7/layout/RepeatingBendingProcessNew" loCatId="process" qsTypeId="urn:microsoft.com/office/officeart/2005/8/quickstyle/simple4" qsCatId="simple" csTypeId="urn:microsoft.com/office/officeart/2005/8/colors/accent3_2" csCatId="accent3" phldr="1"/>
      <dgm:spPr/>
      <dgm:t>
        <a:bodyPr/>
        <a:lstStyle/>
        <a:p>
          <a:endParaRPr lang="en-US"/>
        </a:p>
      </dgm:t>
    </dgm:pt>
    <dgm:pt modelId="{C1124C01-B407-4A18-84EC-4E5E21013B34}">
      <dgm:prSet/>
      <dgm:spPr/>
      <dgm:t>
        <a:bodyPr/>
        <a:lstStyle/>
        <a:p>
          <a:r>
            <a:rPr lang="sv-SE" dirty="0"/>
            <a:t>En sökande kontaktar oss via e-postadressen </a:t>
          </a:r>
          <a:r>
            <a:rPr lang="sv-SE" b="1" dirty="0"/>
            <a:t>startklar@telge.se</a:t>
          </a:r>
          <a:r>
            <a:rPr lang="sv-SE" dirty="0"/>
            <a:t> för att bli Startklar. </a:t>
          </a:r>
          <a:endParaRPr lang="en-US" dirty="0"/>
        </a:p>
      </dgm:t>
    </dgm:pt>
    <dgm:pt modelId="{BE0EB1DC-F78F-4867-834D-E5EA4AAA6C50}" type="parTrans" cxnId="{7A1FE1AB-1CC4-4C96-A1FA-10C0994B6A84}">
      <dgm:prSet/>
      <dgm:spPr/>
      <dgm:t>
        <a:bodyPr/>
        <a:lstStyle/>
        <a:p>
          <a:endParaRPr lang="en-US"/>
        </a:p>
      </dgm:t>
    </dgm:pt>
    <dgm:pt modelId="{8E35A516-3624-40CC-A1FF-CD09847607BE}" type="sibTrans" cxnId="{7A1FE1AB-1CC4-4C96-A1FA-10C0994B6A84}">
      <dgm:prSet/>
      <dgm:spPr/>
      <dgm:t>
        <a:bodyPr/>
        <a:lstStyle/>
        <a:p>
          <a:endParaRPr lang="en-US"/>
        </a:p>
      </dgm:t>
    </dgm:pt>
    <dgm:pt modelId="{3D79DBE3-5A78-4547-86F8-DAC6F0E100EA}">
      <dgm:prSet/>
      <dgm:spPr/>
      <dgm:t>
        <a:bodyPr/>
        <a:lstStyle/>
        <a:p>
          <a:pPr>
            <a:buNone/>
          </a:pPr>
          <a:r>
            <a:rPr lang="sv-SE" dirty="0"/>
            <a:t>Vi söker fram den sökande i Marknad och gör en inkomstkontroll samt räknar ut </a:t>
          </a:r>
          <a:r>
            <a:rPr lang="sv-SE" dirty="0" err="1"/>
            <a:t>maxhyra</a:t>
          </a:r>
          <a:r>
            <a:rPr lang="sv-SE" dirty="0"/>
            <a:t> i </a:t>
          </a:r>
          <a:r>
            <a:rPr lang="sv-SE" dirty="0" err="1"/>
            <a:t>bokalkylen</a:t>
          </a:r>
          <a:r>
            <a:rPr lang="sv-SE" dirty="0"/>
            <a:t>. </a:t>
          </a:r>
          <a:endParaRPr lang="en-US" dirty="0"/>
        </a:p>
      </dgm:t>
    </dgm:pt>
    <dgm:pt modelId="{04054525-F6F3-4A1A-9FCE-9C49F2FBFED4}" type="parTrans" cxnId="{3FF42D85-B90C-4BA6-B17C-03FF0481AE35}">
      <dgm:prSet/>
      <dgm:spPr/>
      <dgm:t>
        <a:bodyPr/>
        <a:lstStyle/>
        <a:p>
          <a:endParaRPr lang="en-US"/>
        </a:p>
      </dgm:t>
    </dgm:pt>
    <dgm:pt modelId="{BC0C08DC-D26B-470D-ABF2-FD826DC2A4B9}" type="sibTrans" cxnId="{3FF42D85-B90C-4BA6-B17C-03FF0481AE35}">
      <dgm:prSet/>
      <dgm:spPr/>
      <dgm:t>
        <a:bodyPr/>
        <a:lstStyle/>
        <a:p>
          <a:endParaRPr lang="en-US"/>
        </a:p>
      </dgm:t>
    </dgm:pt>
    <dgm:pt modelId="{391E57B0-4947-40D5-8415-DE3BAE3A1B26}">
      <dgm:prSet/>
      <dgm:spPr/>
      <dgm:t>
        <a:bodyPr/>
        <a:lstStyle/>
        <a:p>
          <a:pPr>
            <a:buNone/>
          </a:pPr>
          <a:r>
            <a:rPr lang="sv-SE" dirty="0"/>
            <a:t>Vi uppdaterar </a:t>
          </a:r>
          <a:r>
            <a:rPr lang="sv-SE" b="1" i="1" dirty="0"/>
            <a:t>Checklistan</a:t>
          </a:r>
          <a:r>
            <a:rPr lang="sv-SE" dirty="0"/>
            <a:t> och noterar viktig information, till exempel information om fastighetsinnehav samt antal personer i hushållet.</a:t>
          </a:r>
          <a:endParaRPr lang="en-US" dirty="0"/>
        </a:p>
      </dgm:t>
    </dgm:pt>
    <dgm:pt modelId="{152A7ACB-926E-496B-A774-28E95676A841}" type="parTrans" cxnId="{DB89B4EF-2D39-4728-A1FF-23670E6709D4}">
      <dgm:prSet/>
      <dgm:spPr/>
      <dgm:t>
        <a:bodyPr/>
        <a:lstStyle/>
        <a:p>
          <a:endParaRPr lang="en-US"/>
        </a:p>
      </dgm:t>
    </dgm:pt>
    <dgm:pt modelId="{1093B6FD-62E7-4CC1-A7BC-3A49B6863911}" type="sibTrans" cxnId="{DB89B4EF-2D39-4728-A1FF-23670E6709D4}">
      <dgm:prSet/>
      <dgm:spPr/>
      <dgm:t>
        <a:bodyPr/>
        <a:lstStyle/>
        <a:p>
          <a:endParaRPr lang="en-US"/>
        </a:p>
      </dgm:t>
    </dgm:pt>
    <dgm:pt modelId="{6776B844-65FE-4680-9292-66E478F76BDE}">
      <dgm:prSet/>
      <dgm:spPr/>
      <dgm:t>
        <a:bodyPr/>
        <a:lstStyle/>
        <a:p>
          <a:r>
            <a:rPr lang="sv-SE" dirty="0"/>
            <a:t>Vi uppdaterar </a:t>
          </a:r>
          <a:r>
            <a:rPr lang="sv-SE" b="1" i="1" dirty="0" err="1"/>
            <a:t>Kredittkontroll</a:t>
          </a:r>
          <a:r>
            <a:rPr lang="sv-SE" b="1" i="1" dirty="0"/>
            <a:t> </a:t>
          </a:r>
          <a:r>
            <a:rPr lang="sv-SE" dirty="0"/>
            <a:t>och skriver in dagens datum</a:t>
          </a:r>
          <a:r>
            <a:rPr lang="sv-SE" b="1" i="1" dirty="0"/>
            <a:t>. </a:t>
          </a:r>
          <a:endParaRPr lang="en-US" dirty="0"/>
        </a:p>
      </dgm:t>
    </dgm:pt>
    <dgm:pt modelId="{2C23B0AD-F58D-4738-95CD-D4B62F4904C7}" type="parTrans" cxnId="{02EA7ED9-D569-4DF9-9194-3C7C9A1B3CB4}">
      <dgm:prSet/>
      <dgm:spPr/>
      <dgm:t>
        <a:bodyPr/>
        <a:lstStyle/>
        <a:p>
          <a:endParaRPr lang="en-US"/>
        </a:p>
      </dgm:t>
    </dgm:pt>
    <dgm:pt modelId="{3FC1A61E-C7FF-4D13-99DF-24CBAAD2AD15}" type="sibTrans" cxnId="{02EA7ED9-D569-4DF9-9194-3C7C9A1B3CB4}">
      <dgm:prSet/>
      <dgm:spPr/>
      <dgm:t>
        <a:bodyPr/>
        <a:lstStyle/>
        <a:p>
          <a:endParaRPr lang="en-US"/>
        </a:p>
      </dgm:t>
    </dgm:pt>
    <dgm:pt modelId="{A11C0550-1A7C-4745-8180-DC565FA99F30}">
      <dgm:prSet/>
      <dgm:spPr/>
      <dgm:t>
        <a:bodyPr/>
        <a:lstStyle/>
        <a:p>
          <a:r>
            <a:rPr lang="sv-SE" dirty="0"/>
            <a:t>Mellan den 15/09 och 31/12 ska varje sökande som hör av sig till oss för att bli Startklar få 100 extra poäng så vi justerar poäng.</a:t>
          </a:r>
          <a:endParaRPr lang="en-US" dirty="0"/>
        </a:p>
      </dgm:t>
    </dgm:pt>
    <dgm:pt modelId="{9D7A1759-90DE-44CC-9A98-57443F799EE5}" type="parTrans" cxnId="{8C851733-7920-424C-A3A4-BA5B7300CE9C}">
      <dgm:prSet/>
      <dgm:spPr/>
      <dgm:t>
        <a:bodyPr/>
        <a:lstStyle/>
        <a:p>
          <a:endParaRPr lang="en-US"/>
        </a:p>
      </dgm:t>
    </dgm:pt>
    <dgm:pt modelId="{E518C81F-69C7-4FA7-9D0B-8DFC6167A87A}" type="sibTrans" cxnId="{8C851733-7920-424C-A3A4-BA5B7300CE9C}">
      <dgm:prSet/>
      <dgm:spPr/>
      <dgm:t>
        <a:bodyPr/>
        <a:lstStyle/>
        <a:p>
          <a:endParaRPr lang="en-US"/>
        </a:p>
      </dgm:t>
    </dgm:pt>
    <dgm:pt modelId="{B6DD3AB2-17C3-4A72-A49A-A7AAA831A758}">
      <dgm:prSet/>
      <dgm:spPr/>
      <dgm:t>
        <a:bodyPr/>
        <a:lstStyle/>
        <a:p>
          <a:r>
            <a:rPr lang="sv-SE" dirty="0"/>
            <a:t>Vi skickar ett mail till sökande med information om att sökande har blivit Startklar samt vilken </a:t>
          </a:r>
          <a:r>
            <a:rPr lang="sv-SE" dirty="0" err="1"/>
            <a:t>maxhyra</a:t>
          </a:r>
          <a:r>
            <a:rPr lang="sv-SE" dirty="0"/>
            <a:t> har personen blivit beviljad. </a:t>
          </a:r>
          <a:endParaRPr lang="en-US" dirty="0"/>
        </a:p>
      </dgm:t>
    </dgm:pt>
    <dgm:pt modelId="{0835E1AC-BE00-4269-83D1-5BC4221A3F35}" type="parTrans" cxnId="{92DFD0CC-A1D1-4995-9387-4CA1EBA5AE23}">
      <dgm:prSet/>
      <dgm:spPr/>
      <dgm:t>
        <a:bodyPr/>
        <a:lstStyle/>
        <a:p>
          <a:endParaRPr lang="en-US"/>
        </a:p>
      </dgm:t>
    </dgm:pt>
    <dgm:pt modelId="{912A1B10-7E80-4070-8C8C-AD7725A46653}" type="sibTrans" cxnId="{92DFD0CC-A1D1-4995-9387-4CA1EBA5AE23}">
      <dgm:prSet/>
      <dgm:spPr/>
      <dgm:t>
        <a:bodyPr/>
        <a:lstStyle/>
        <a:p>
          <a:endParaRPr lang="en-US"/>
        </a:p>
      </dgm:t>
    </dgm:pt>
    <dgm:pt modelId="{59A6011F-1C29-4793-AE7E-9203883ED800}">
      <dgm:prSet/>
      <dgm:spPr/>
      <dgm:t>
        <a:bodyPr/>
        <a:lstStyle/>
        <a:p>
          <a:pPr>
            <a:buNone/>
          </a:pPr>
          <a:r>
            <a:rPr lang="sv-SE" dirty="0"/>
            <a:t>Nu är sökande Startklar. Valideringen gäller i 6 månader. Efter 6 månader behöver sökande validera sig på nytt.</a:t>
          </a:r>
          <a:endParaRPr lang="en-US" dirty="0"/>
        </a:p>
      </dgm:t>
    </dgm:pt>
    <dgm:pt modelId="{A1D4BFD8-9758-4A22-9575-14A8F7D2674B}" type="parTrans" cxnId="{B6EF63F3-18A4-4A46-9638-5450ABF2E392}">
      <dgm:prSet/>
      <dgm:spPr/>
      <dgm:t>
        <a:bodyPr/>
        <a:lstStyle/>
        <a:p>
          <a:endParaRPr lang="en-US"/>
        </a:p>
      </dgm:t>
    </dgm:pt>
    <dgm:pt modelId="{B5F82CD1-0FF1-49D1-9379-A7433C1C8605}" type="sibTrans" cxnId="{B6EF63F3-18A4-4A46-9638-5450ABF2E392}">
      <dgm:prSet/>
      <dgm:spPr/>
      <dgm:t>
        <a:bodyPr/>
        <a:lstStyle/>
        <a:p>
          <a:endParaRPr lang="en-US"/>
        </a:p>
      </dgm:t>
    </dgm:pt>
    <dgm:pt modelId="{AED473CB-98F7-40AD-8422-1F1ACA2CF236}" type="pres">
      <dgm:prSet presAssocID="{44C35285-3DFF-4C72-8EF1-135E7C6BA13E}" presName="Name0" presStyleCnt="0">
        <dgm:presLayoutVars>
          <dgm:dir/>
          <dgm:resizeHandles val="exact"/>
        </dgm:presLayoutVars>
      </dgm:prSet>
      <dgm:spPr/>
    </dgm:pt>
    <dgm:pt modelId="{2C89B79D-035A-46D0-8DEA-ED30D750BB78}" type="pres">
      <dgm:prSet presAssocID="{C1124C01-B407-4A18-84EC-4E5E21013B34}" presName="node" presStyleLbl="node1" presStyleIdx="0" presStyleCnt="7">
        <dgm:presLayoutVars>
          <dgm:bulletEnabled val="1"/>
        </dgm:presLayoutVars>
      </dgm:prSet>
      <dgm:spPr/>
    </dgm:pt>
    <dgm:pt modelId="{75948CB9-6B1A-46D4-BE44-B66C62273595}" type="pres">
      <dgm:prSet presAssocID="{8E35A516-3624-40CC-A1FF-CD09847607BE}" presName="sibTrans" presStyleLbl="sibTrans1D1" presStyleIdx="0" presStyleCnt="6"/>
      <dgm:spPr/>
    </dgm:pt>
    <dgm:pt modelId="{C96E28A3-9882-4095-87C6-C58DBD001FB9}" type="pres">
      <dgm:prSet presAssocID="{8E35A516-3624-40CC-A1FF-CD09847607BE}" presName="connectorText" presStyleLbl="sibTrans1D1" presStyleIdx="0" presStyleCnt="6"/>
      <dgm:spPr/>
    </dgm:pt>
    <dgm:pt modelId="{A313EA3D-4D40-4D7C-B054-49F5B9928307}" type="pres">
      <dgm:prSet presAssocID="{3D79DBE3-5A78-4547-86F8-DAC6F0E100EA}" presName="node" presStyleLbl="node1" presStyleIdx="1" presStyleCnt="7">
        <dgm:presLayoutVars>
          <dgm:bulletEnabled val="1"/>
        </dgm:presLayoutVars>
      </dgm:prSet>
      <dgm:spPr/>
    </dgm:pt>
    <dgm:pt modelId="{1D71010F-795B-4D51-BBDB-FF510B0E13A8}" type="pres">
      <dgm:prSet presAssocID="{BC0C08DC-D26B-470D-ABF2-FD826DC2A4B9}" presName="sibTrans" presStyleLbl="sibTrans1D1" presStyleIdx="1" presStyleCnt="6"/>
      <dgm:spPr/>
    </dgm:pt>
    <dgm:pt modelId="{C714EF7E-EDC1-4A3E-990B-3163CC573605}" type="pres">
      <dgm:prSet presAssocID="{BC0C08DC-D26B-470D-ABF2-FD826DC2A4B9}" presName="connectorText" presStyleLbl="sibTrans1D1" presStyleIdx="1" presStyleCnt="6"/>
      <dgm:spPr/>
    </dgm:pt>
    <dgm:pt modelId="{124AC49B-878A-4D1E-AC13-70E83A21599B}" type="pres">
      <dgm:prSet presAssocID="{391E57B0-4947-40D5-8415-DE3BAE3A1B26}" presName="node" presStyleLbl="node1" presStyleIdx="2" presStyleCnt="7">
        <dgm:presLayoutVars>
          <dgm:bulletEnabled val="1"/>
        </dgm:presLayoutVars>
      </dgm:prSet>
      <dgm:spPr/>
    </dgm:pt>
    <dgm:pt modelId="{10C4D9A9-8083-4042-8EEF-DDFD4F0E5DEA}" type="pres">
      <dgm:prSet presAssocID="{1093B6FD-62E7-4CC1-A7BC-3A49B6863911}" presName="sibTrans" presStyleLbl="sibTrans1D1" presStyleIdx="2" presStyleCnt="6"/>
      <dgm:spPr/>
    </dgm:pt>
    <dgm:pt modelId="{2B875D3B-18F5-47C1-83D3-128D5AB3BEDB}" type="pres">
      <dgm:prSet presAssocID="{1093B6FD-62E7-4CC1-A7BC-3A49B6863911}" presName="connectorText" presStyleLbl="sibTrans1D1" presStyleIdx="2" presStyleCnt="6"/>
      <dgm:spPr/>
    </dgm:pt>
    <dgm:pt modelId="{153C849B-C7FC-4979-B45D-0575B67DEEB6}" type="pres">
      <dgm:prSet presAssocID="{6776B844-65FE-4680-9292-66E478F76BDE}" presName="node" presStyleLbl="node1" presStyleIdx="3" presStyleCnt="7">
        <dgm:presLayoutVars>
          <dgm:bulletEnabled val="1"/>
        </dgm:presLayoutVars>
      </dgm:prSet>
      <dgm:spPr/>
    </dgm:pt>
    <dgm:pt modelId="{862EBEC8-70FC-43D8-8459-584C1C7E6D6B}" type="pres">
      <dgm:prSet presAssocID="{3FC1A61E-C7FF-4D13-99DF-24CBAAD2AD15}" presName="sibTrans" presStyleLbl="sibTrans1D1" presStyleIdx="3" presStyleCnt="6"/>
      <dgm:spPr/>
    </dgm:pt>
    <dgm:pt modelId="{3420EDAB-F0ED-4BEA-98DF-6D7E0FFF2555}" type="pres">
      <dgm:prSet presAssocID="{3FC1A61E-C7FF-4D13-99DF-24CBAAD2AD15}" presName="connectorText" presStyleLbl="sibTrans1D1" presStyleIdx="3" presStyleCnt="6"/>
      <dgm:spPr/>
    </dgm:pt>
    <dgm:pt modelId="{B5775768-1341-45D1-8AC2-77FB5F7DCA04}" type="pres">
      <dgm:prSet presAssocID="{A11C0550-1A7C-4745-8180-DC565FA99F30}" presName="node" presStyleLbl="node1" presStyleIdx="4" presStyleCnt="7">
        <dgm:presLayoutVars>
          <dgm:bulletEnabled val="1"/>
        </dgm:presLayoutVars>
      </dgm:prSet>
      <dgm:spPr/>
    </dgm:pt>
    <dgm:pt modelId="{F68464B0-9A49-454E-BBA4-47AC90FA2A23}" type="pres">
      <dgm:prSet presAssocID="{E518C81F-69C7-4FA7-9D0B-8DFC6167A87A}" presName="sibTrans" presStyleLbl="sibTrans1D1" presStyleIdx="4" presStyleCnt="6"/>
      <dgm:spPr/>
    </dgm:pt>
    <dgm:pt modelId="{07E1BB65-75F8-4C77-86C0-32BE1E4DC70D}" type="pres">
      <dgm:prSet presAssocID="{E518C81F-69C7-4FA7-9D0B-8DFC6167A87A}" presName="connectorText" presStyleLbl="sibTrans1D1" presStyleIdx="4" presStyleCnt="6"/>
      <dgm:spPr/>
    </dgm:pt>
    <dgm:pt modelId="{BBD05BB1-C033-4F4C-A997-AE9F849B29E8}" type="pres">
      <dgm:prSet presAssocID="{B6DD3AB2-17C3-4A72-A49A-A7AAA831A758}" presName="node" presStyleLbl="node1" presStyleIdx="5" presStyleCnt="7">
        <dgm:presLayoutVars>
          <dgm:bulletEnabled val="1"/>
        </dgm:presLayoutVars>
      </dgm:prSet>
      <dgm:spPr/>
    </dgm:pt>
    <dgm:pt modelId="{30A5D43F-AFDC-4629-8E72-D560149AB85A}" type="pres">
      <dgm:prSet presAssocID="{912A1B10-7E80-4070-8C8C-AD7725A46653}" presName="sibTrans" presStyleLbl="sibTrans1D1" presStyleIdx="5" presStyleCnt="6"/>
      <dgm:spPr/>
    </dgm:pt>
    <dgm:pt modelId="{81EE4602-CC25-4C9E-AF43-8AD31B429EB2}" type="pres">
      <dgm:prSet presAssocID="{912A1B10-7E80-4070-8C8C-AD7725A46653}" presName="connectorText" presStyleLbl="sibTrans1D1" presStyleIdx="5" presStyleCnt="6"/>
      <dgm:spPr/>
    </dgm:pt>
    <dgm:pt modelId="{C3A1B680-506C-45AC-B00C-5056D9FF8367}" type="pres">
      <dgm:prSet presAssocID="{59A6011F-1C29-4793-AE7E-9203883ED800}" presName="node" presStyleLbl="node1" presStyleIdx="6" presStyleCnt="7">
        <dgm:presLayoutVars>
          <dgm:bulletEnabled val="1"/>
        </dgm:presLayoutVars>
      </dgm:prSet>
      <dgm:spPr/>
    </dgm:pt>
  </dgm:ptLst>
  <dgm:cxnLst>
    <dgm:cxn modelId="{D0E02410-116C-4B35-B04D-62D267C99B66}" type="presOf" srcId="{1093B6FD-62E7-4CC1-A7BC-3A49B6863911}" destId="{10C4D9A9-8083-4042-8EEF-DDFD4F0E5DEA}" srcOrd="0" destOrd="0" presId="urn:microsoft.com/office/officeart/2016/7/layout/RepeatingBendingProcessNew"/>
    <dgm:cxn modelId="{77CDDB13-52AA-4E6E-B0FE-540B8E93D20F}" type="presOf" srcId="{E518C81F-69C7-4FA7-9D0B-8DFC6167A87A}" destId="{F68464B0-9A49-454E-BBA4-47AC90FA2A23}" srcOrd="0" destOrd="0" presId="urn:microsoft.com/office/officeart/2016/7/layout/RepeatingBendingProcessNew"/>
    <dgm:cxn modelId="{F0D63719-5E11-4141-A083-3709E2F00F9F}" type="presOf" srcId="{1093B6FD-62E7-4CC1-A7BC-3A49B6863911}" destId="{2B875D3B-18F5-47C1-83D3-128D5AB3BEDB}" srcOrd="1" destOrd="0" presId="urn:microsoft.com/office/officeart/2016/7/layout/RepeatingBendingProcessNew"/>
    <dgm:cxn modelId="{A6D0D41C-4B2B-491D-B3F9-A5FF6409C62A}" type="presOf" srcId="{3D79DBE3-5A78-4547-86F8-DAC6F0E100EA}" destId="{A313EA3D-4D40-4D7C-B054-49F5B9928307}" srcOrd="0" destOrd="0" presId="urn:microsoft.com/office/officeart/2016/7/layout/RepeatingBendingProcessNew"/>
    <dgm:cxn modelId="{794DB430-510B-4D1A-A11F-6781EE37ACCF}" type="presOf" srcId="{912A1B10-7E80-4070-8C8C-AD7725A46653}" destId="{30A5D43F-AFDC-4629-8E72-D560149AB85A}" srcOrd="0" destOrd="0" presId="urn:microsoft.com/office/officeart/2016/7/layout/RepeatingBendingProcessNew"/>
    <dgm:cxn modelId="{8C851733-7920-424C-A3A4-BA5B7300CE9C}" srcId="{44C35285-3DFF-4C72-8EF1-135E7C6BA13E}" destId="{A11C0550-1A7C-4745-8180-DC565FA99F30}" srcOrd="4" destOrd="0" parTransId="{9D7A1759-90DE-44CC-9A98-57443F799EE5}" sibTransId="{E518C81F-69C7-4FA7-9D0B-8DFC6167A87A}"/>
    <dgm:cxn modelId="{B415DF5C-7DAE-4ACF-AB51-5F09935C0D7D}" type="presOf" srcId="{C1124C01-B407-4A18-84EC-4E5E21013B34}" destId="{2C89B79D-035A-46D0-8DEA-ED30D750BB78}" srcOrd="0" destOrd="0" presId="urn:microsoft.com/office/officeart/2016/7/layout/RepeatingBendingProcessNew"/>
    <dgm:cxn modelId="{A7BE3B5F-135C-475A-8D28-50D5EA639730}" type="presOf" srcId="{3FC1A61E-C7FF-4D13-99DF-24CBAAD2AD15}" destId="{3420EDAB-F0ED-4BEA-98DF-6D7E0FFF2555}" srcOrd="1" destOrd="0" presId="urn:microsoft.com/office/officeart/2016/7/layout/RepeatingBendingProcessNew"/>
    <dgm:cxn modelId="{39288566-F756-41FB-9345-71A84258DD44}" type="presOf" srcId="{BC0C08DC-D26B-470D-ABF2-FD826DC2A4B9}" destId="{C714EF7E-EDC1-4A3E-990B-3163CC573605}" srcOrd="1" destOrd="0" presId="urn:microsoft.com/office/officeart/2016/7/layout/RepeatingBendingProcessNew"/>
    <dgm:cxn modelId="{8D934B4C-1A34-479C-AD4D-D7AC5DE2A623}" type="presOf" srcId="{B6DD3AB2-17C3-4A72-A49A-A7AAA831A758}" destId="{BBD05BB1-C033-4F4C-A997-AE9F849B29E8}" srcOrd="0" destOrd="0" presId="urn:microsoft.com/office/officeart/2016/7/layout/RepeatingBendingProcessNew"/>
    <dgm:cxn modelId="{FC89A44F-A2B1-42E2-9772-8516C9B730E7}" type="presOf" srcId="{8E35A516-3624-40CC-A1FF-CD09847607BE}" destId="{C96E28A3-9882-4095-87C6-C58DBD001FB9}" srcOrd="1" destOrd="0" presId="urn:microsoft.com/office/officeart/2016/7/layout/RepeatingBendingProcessNew"/>
    <dgm:cxn modelId="{9E614A56-521E-47BD-92F0-FB2C9D6B10A8}" type="presOf" srcId="{6776B844-65FE-4680-9292-66E478F76BDE}" destId="{153C849B-C7FC-4979-B45D-0575B67DEEB6}" srcOrd="0" destOrd="0" presId="urn:microsoft.com/office/officeart/2016/7/layout/RepeatingBendingProcessNew"/>
    <dgm:cxn modelId="{E0AB677A-523D-478A-BA80-5E573DD03847}" type="presOf" srcId="{912A1B10-7E80-4070-8C8C-AD7725A46653}" destId="{81EE4602-CC25-4C9E-AF43-8AD31B429EB2}" srcOrd="1" destOrd="0" presId="urn:microsoft.com/office/officeart/2016/7/layout/RepeatingBendingProcessNew"/>
    <dgm:cxn modelId="{8063CA7B-C0C6-4614-956A-353365DA4AF5}" type="presOf" srcId="{8E35A516-3624-40CC-A1FF-CD09847607BE}" destId="{75948CB9-6B1A-46D4-BE44-B66C62273595}" srcOrd="0" destOrd="0" presId="urn:microsoft.com/office/officeart/2016/7/layout/RepeatingBendingProcessNew"/>
    <dgm:cxn modelId="{3FF42D85-B90C-4BA6-B17C-03FF0481AE35}" srcId="{44C35285-3DFF-4C72-8EF1-135E7C6BA13E}" destId="{3D79DBE3-5A78-4547-86F8-DAC6F0E100EA}" srcOrd="1" destOrd="0" parTransId="{04054525-F6F3-4A1A-9FCE-9C49F2FBFED4}" sibTransId="{BC0C08DC-D26B-470D-ABF2-FD826DC2A4B9}"/>
    <dgm:cxn modelId="{D0047D87-E36D-4EAD-A512-4C6D4CB0D6EF}" type="presOf" srcId="{3FC1A61E-C7FF-4D13-99DF-24CBAAD2AD15}" destId="{862EBEC8-70FC-43D8-8459-584C1C7E6D6B}" srcOrd="0" destOrd="0" presId="urn:microsoft.com/office/officeart/2016/7/layout/RepeatingBendingProcessNew"/>
    <dgm:cxn modelId="{4E61618D-41FB-495F-B8B2-D25DC40C232B}" type="presOf" srcId="{E518C81F-69C7-4FA7-9D0B-8DFC6167A87A}" destId="{07E1BB65-75F8-4C77-86C0-32BE1E4DC70D}" srcOrd="1" destOrd="0" presId="urn:microsoft.com/office/officeart/2016/7/layout/RepeatingBendingProcessNew"/>
    <dgm:cxn modelId="{7A769F9B-67AB-46F2-B9D6-3AC8125B26B7}" type="presOf" srcId="{44C35285-3DFF-4C72-8EF1-135E7C6BA13E}" destId="{AED473CB-98F7-40AD-8422-1F1ACA2CF236}" srcOrd="0" destOrd="0" presId="urn:microsoft.com/office/officeart/2016/7/layout/RepeatingBendingProcessNew"/>
    <dgm:cxn modelId="{4B5A22A6-C5DA-4C89-A5AD-3DB1BE8E8E2D}" type="presOf" srcId="{59A6011F-1C29-4793-AE7E-9203883ED800}" destId="{C3A1B680-506C-45AC-B00C-5056D9FF8367}" srcOrd="0" destOrd="0" presId="urn:microsoft.com/office/officeart/2016/7/layout/RepeatingBendingProcessNew"/>
    <dgm:cxn modelId="{7A1FE1AB-1CC4-4C96-A1FA-10C0994B6A84}" srcId="{44C35285-3DFF-4C72-8EF1-135E7C6BA13E}" destId="{C1124C01-B407-4A18-84EC-4E5E21013B34}" srcOrd="0" destOrd="0" parTransId="{BE0EB1DC-F78F-4867-834D-E5EA4AAA6C50}" sibTransId="{8E35A516-3624-40CC-A1FF-CD09847607BE}"/>
    <dgm:cxn modelId="{92DFD0CC-A1D1-4995-9387-4CA1EBA5AE23}" srcId="{44C35285-3DFF-4C72-8EF1-135E7C6BA13E}" destId="{B6DD3AB2-17C3-4A72-A49A-A7AAA831A758}" srcOrd="5" destOrd="0" parTransId="{0835E1AC-BE00-4269-83D1-5BC4221A3F35}" sibTransId="{912A1B10-7E80-4070-8C8C-AD7725A46653}"/>
    <dgm:cxn modelId="{4B61EED3-35EB-4BE5-A336-DE63C1981C97}" type="presOf" srcId="{BC0C08DC-D26B-470D-ABF2-FD826DC2A4B9}" destId="{1D71010F-795B-4D51-BBDB-FF510B0E13A8}" srcOrd="0" destOrd="0" presId="urn:microsoft.com/office/officeart/2016/7/layout/RepeatingBendingProcessNew"/>
    <dgm:cxn modelId="{02EA7ED9-D569-4DF9-9194-3C7C9A1B3CB4}" srcId="{44C35285-3DFF-4C72-8EF1-135E7C6BA13E}" destId="{6776B844-65FE-4680-9292-66E478F76BDE}" srcOrd="3" destOrd="0" parTransId="{2C23B0AD-F58D-4738-95CD-D4B62F4904C7}" sibTransId="{3FC1A61E-C7FF-4D13-99DF-24CBAAD2AD15}"/>
    <dgm:cxn modelId="{31FE00DE-D69B-48DC-B25E-2AD99EEFF5DC}" type="presOf" srcId="{391E57B0-4947-40D5-8415-DE3BAE3A1B26}" destId="{124AC49B-878A-4D1E-AC13-70E83A21599B}" srcOrd="0" destOrd="0" presId="urn:microsoft.com/office/officeart/2016/7/layout/RepeatingBendingProcessNew"/>
    <dgm:cxn modelId="{DB89B4EF-2D39-4728-A1FF-23670E6709D4}" srcId="{44C35285-3DFF-4C72-8EF1-135E7C6BA13E}" destId="{391E57B0-4947-40D5-8415-DE3BAE3A1B26}" srcOrd="2" destOrd="0" parTransId="{152A7ACB-926E-496B-A774-28E95676A841}" sibTransId="{1093B6FD-62E7-4CC1-A7BC-3A49B6863911}"/>
    <dgm:cxn modelId="{B6EF63F3-18A4-4A46-9638-5450ABF2E392}" srcId="{44C35285-3DFF-4C72-8EF1-135E7C6BA13E}" destId="{59A6011F-1C29-4793-AE7E-9203883ED800}" srcOrd="6" destOrd="0" parTransId="{A1D4BFD8-9758-4A22-9575-14A8F7D2674B}" sibTransId="{B5F82CD1-0FF1-49D1-9379-A7433C1C8605}"/>
    <dgm:cxn modelId="{CC25FEF7-F9B2-4A87-B143-DF87A89A758B}" type="presOf" srcId="{A11C0550-1A7C-4745-8180-DC565FA99F30}" destId="{B5775768-1341-45D1-8AC2-77FB5F7DCA04}" srcOrd="0" destOrd="0" presId="urn:microsoft.com/office/officeart/2016/7/layout/RepeatingBendingProcessNew"/>
    <dgm:cxn modelId="{3F313DF3-138B-40AB-9AE3-C7617BF10D33}" type="presParOf" srcId="{AED473CB-98F7-40AD-8422-1F1ACA2CF236}" destId="{2C89B79D-035A-46D0-8DEA-ED30D750BB78}" srcOrd="0" destOrd="0" presId="urn:microsoft.com/office/officeart/2016/7/layout/RepeatingBendingProcessNew"/>
    <dgm:cxn modelId="{D16BDA0B-D745-48D1-A599-FDFAE530B12B}" type="presParOf" srcId="{AED473CB-98F7-40AD-8422-1F1ACA2CF236}" destId="{75948CB9-6B1A-46D4-BE44-B66C62273595}" srcOrd="1" destOrd="0" presId="urn:microsoft.com/office/officeart/2016/7/layout/RepeatingBendingProcessNew"/>
    <dgm:cxn modelId="{E484098D-48EE-4AEC-9E95-D98F5BB08DF2}" type="presParOf" srcId="{75948CB9-6B1A-46D4-BE44-B66C62273595}" destId="{C96E28A3-9882-4095-87C6-C58DBD001FB9}" srcOrd="0" destOrd="0" presId="urn:microsoft.com/office/officeart/2016/7/layout/RepeatingBendingProcessNew"/>
    <dgm:cxn modelId="{B1E27DA2-0860-496A-B47C-D083EA14DEAE}" type="presParOf" srcId="{AED473CB-98F7-40AD-8422-1F1ACA2CF236}" destId="{A313EA3D-4D40-4D7C-B054-49F5B9928307}" srcOrd="2" destOrd="0" presId="urn:microsoft.com/office/officeart/2016/7/layout/RepeatingBendingProcessNew"/>
    <dgm:cxn modelId="{73F3DA64-EF9C-49C8-8AE8-5D1B178F166F}" type="presParOf" srcId="{AED473CB-98F7-40AD-8422-1F1ACA2CF236}" destId="{1D71010F-795B-4D51-BBDB-FF510B0E13A8}" srcOrd="3" destOrd="0" presId="urn:microsoft.com/office/officeart/2016/7/layout/RepeatingBendingProcessNew"/>
    <dgm:cxn modelId="{150B2EBC-17F8-4EC9-B00F-2067DFE1DC0F}" type="presParOf" srcId="{1D71010F-795B-4D51-BBDB-FF510B0E13A8}" destId="{C714EF7E-EDC1-4A3E-990B-3163CC573605}" srcOrd="0" destOrd="0" presId="urn:microsoft.com/office/officeart/2016/7/layout/RepeatingBendingProcessNew"/>
    <dgm:cxn modelId="{2F1A2941-7E32-4072-91F9-5622A6206687}" type="presParOf" srcId="{AED473CB-98F7-40AD-8422-1F1ACA2CF236}" destId="{124AC49B-878A-4D1E-AC13-70E83A21599B}" srcOrd="4" destOrd="0" presId="urn:microsoft.com/office/officeart/2016/7/layout/RepeatingBendingProcessNew"/>
    <dgm:cxn modelId="{7EC45730-CF1A-4B48-B44E-2785B51E2518}" type="presParOf" srcId="{AED473CB-98F7-40AD-8422-1F1ACA2CF236}" destId="{10C4D9A9-8083-4042-8EEF-DDFD4F0E5DEA}" srcOrd="5" destOrd="0" presId="urn:microsoft.com/office/officeart/2016/7/layout/RepeatingBendingProcessNew"/>
    <dgm:cxn modelId="{8A8E8350-41C2-44F4-BC10-77278327C997}" type="presParOf" srcId="{10C4D9A9-8083-4042-8EEF-DDFD4F0E5DEA}" destId="{2B875D3B-18F5-47C1-83D3-128D5AB3BEDB}" srcOrd="0" destOrd="0" presId="urn:microsoft.com/office/officeart/2016/7/layout/RepeatingBendingProcessNew"/>
    <dgm:cxn modelId="{3F6A22D1-4436-4E34-BD6D-80EA5824B2A4}" type="presParOf" srcId="{AED473CB-98F7-40AD-8422-1F1ACA2CF236}" destId="{153C849B-C7FC-4979-B45D-0575B67DEEB6}" srcOrd="6" destOrd="0" presId="urn:microsoft.com/office/officeart/2016/7/layout/RepeatingBendingProcessNew"/>
    <dgm:cxn modelId="{E43B1B58-C1A2-4C3F-9062-747D44F621F1}" type="presParOf" srcId="{AED473CB-98F7-40AD-8422-1F1ACA2CF236}" destId="{862EBEC8-70FC-43D8-8459-584C1C7E6D6B}" srcOrd="7" destOrd="0" presId="urn:microsoft.com/office/officeart/2016/7/layout/RepeatingBendingProcessNew"/>
    <dgm:cxn modelId="{41FC520C-2754-4668-9B6C-E0D5FB030710}" type="presParOf" srcId="{862EBEC8-70FC-43D8-8459-584C1C7E6D6B}" destId="{3420EDAB-F0ED-4BEA-98DF-6D7E0FFF2555}" srcOrd="0" destOrd="0" presId="urn:microsoft.com/office/officeart/2016/7/layout/RepeatingBendingProcessNew"/>
    <dgm:cxn modelId="{4EEB98E8-C0DE-4DBD-89ED-2F1C2CD20E88}" type="presParOf" srcId="{AED473CB-98F7-40AD-8422-1F1ACA2CF236}" destId="{B5775768-1341-45D1-8AC2-77FB5F7DCA04}" srcOrd="8" destOrd="0" presId="urn:microsoft.com/office/officeart/2016/7/layout/RepeatingBendingProcessNew"/>
    <dgm:cxn modelId="{40EB1677-0333-4D9E-8701-A43A68C6C17A}" type="presParOf" srcId="{AED473CB-98F7-40AD-8422-1F1ACA2CF236}" destId="{F68464B0-9A49-454E-BBA4-47AC90FA2A23}" srcOrd="9" destOrd="0" presId="urn:microsoft.com/office/officeart/2016/7/layout/RepeatingBendingProcessNew"/>
    <dgm:cxn modelId="{A21E56FE-FD15-4D98-8749-4CD799BB36C8}" type="presParOf" srcId="{F68464B0-9A49-454E-BBA4-47AC90FA2A23}" destId="{07E1BB65-75F8-4C77-86C0-32BE1E4DC70D}" srcOrd="0" destOrd="0" presId="urn:microsoft.com/office/officeart/2016/7/layout/RepeatingBendingProcessNew"/>
    <dgm:cxn modelId="{239EA670-968E-498A-8AA9-E83A5755E230}" type="presParOf" srcId="{AED473CB-98F7-40AD-8422-1F1ACA2CF236}" destId="{BBD05BB1-C033-4F4C-A997-AE9F849B29E8}" srcOrd="10" destOrd="0" presId="urn:microsoft.com/office/officeart/2016/7/layout/RepeatingBendingProcessNew"/>
    <dgm:cxn modelId="{CE71897F-33BF-4C2A-90B0-1A451FE6D0AB}" type="presParOf" srcId="{AED473CB-98F7-40AD-8422-1F1ACA2CF236}" destId="{30A5D43F-AFDC-4629-8E72-D560149AB85A}" srcOrd="11" destOrd="0" presId="urn:microsoft.com/office/officeart/2016/7/layout/RepeatingBendingProcessNew"/>
    <dgm:cxn modelId="{0844849C-A8C5-498D-B7B6-52B93A18884A}" type="presParOf" srcId="{30A5D43F-AFDC-4629-8E72-D560149AB85A}" destId="{81EE4602-CC25-4C9E-AF43-8AD31B429EB2}" srcOrd="0" destOrd="0" presId="urn:microsoft.com/office/officeart/2016/7/layout/RepeatingBendingProcessNew"/>
    <dgm:cxn modelId="{1818589E-6C6D-47BA-A383-3E8FF74F3699}" type="presParOf" srcId="{AED473CB-98F7-40AD-8422-1F1ACA2CF236}" destId="{C3A1B680-506C-45AC-B00C-5056D9FF8367}" srcOrd="1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948CB9-6B1A-46D4-BE44-B66C62273595}">
      <dsp:nvSpPr>
        <dsp:cNvPr id="0" name=""/>
        <dsp:cNvSpPr/>
      </dsp:nvSpPr>
      <dsp:spPr>
        <a:xfrm>
          <a:off x="2424751" y="999250"/>
          <a:ext cx="526986" cy="91440"/>
        </a:xfrm>
        <a:custGeom>
          <a:avLst/>
          <a:gdLst/>
          <a:ahLst/>
          <a:cxnLst/>
          <a:rect l="0" t="0" r="0" b="0"/>
          <a:pathLst>
            <a:path>
              <a:moveTo>
                <a:pt x="0" y="45720"/>
              </a:moveTo>
              <a:lnTo>
                <a:pt x="526986"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74304" y="1042182"/>
        <a:ext cx="27879" cy="5575"/>
      </dsp:txXfrm>
    </dsp:sp>
    <dsp:sp modelId="{2C89B79D-035A-46D0-8DEA-ED30D750BB78}">
      <dsp:nvSpPr>
        <dsp:cNvPr id="0" name=""/>
        <dsp:cNvSpPr/>
      </dsp:nvSpPr>
      <dsp:spPr>
        <a:xfrm>
          <a:off x="2263" y="31768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sv-SE" sz="1300" kern="1200" dirty="0"/>
            <a:t>En uppsägning av en lägenhet kommer in. Uthyrningen hanterar uppsägningen som vanligt.</a:t>
          </a:r>
          <a:endParaRPr lang="en-US" sz="1300" kern="1200" dirty="0"/>
        </a:p>
      </dsp:txBody>
      <dsp:txXfrm>
        <a:off x="2263" y="317683"/>
        <a:ext cx="2424288" cy="1454572"/>
      </dsp:txXfrm>
    </dsp:sp>
    <dsp:sp modelId="{1D71010F-795B-4D51-BBDB-FF510B0E13A8}">
      <dsp:nvSpPr>
        <dsp:cNvPr id="0" name=""/>
        <dsp:cNvSpPr/>
      </dsp:nvSpPr>
      <dsp:spPr>
        <a:xfrm>
          <a:off x="5406625" y="999250"/>
          <a:ext cx="526986" cy="91440"/>
        </a:xfrm>
        <a:custGeom>
          <a:avLst/>
          <a:gdLst/>
          <a:ahLst/>
          <a:cxnLst/>
          <a:rect l="0" t="0" r="0" b="0"/>
          <a:pathLst>
            <a:path>
              <a:moveTo>
                <a:pt x="0" y="45720"/>
              </a:moveTo>
              <a:lnTo>
                <a:pt x="526986"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56179" y="1042182"/>
        <a:ext cx="27879" cy="5575"/>
      </dsp:txXfrm>
    </dsp:sp>
    <dsp:sp modelId="{A313EA3D-4D40-4D7C-B054-49F5B9928307}">
      <dsp:nvSpPr>
        <dsp:cNvPr id="0" name=""/>
        <dsp:cNvSpPr/>
      </dsp:nvSpPr>
      <dsp:spPr>
        <a:xfrm>
          <a:off x="2984137" y="31768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sv-SE" sz="1300" kern="1200" dirty="0"/>
            <a:t>Lägenheten ska publiceras dagen efter att vi har hanterat uppsägningen. Lägenheten ska alltid publiceras i 3 dagar. </a:t>
          </a:r>
          <a:endParaRPr lang="en-US" sz="1300" kern="1200" dirty="0"/>
        </a:p>
      </dsp:txBody>
      <dsp:txXfrm>
        <a:off x="2984137" y="317683"/>
        <a:ext cx="2424288" cy="1454572"/>
      </dsp:txXfrm>
    </dsp:sp>
    <dsp:sp modelId="{10C4D9A9-8083-4042-8EEF-DDFD4F0E5DEA}">
      <dsp:nvSpPr>
        <dsp:cNvPr id="0" name=""/>
        <dsp:cNvSpPr/>
      </dsp:nvSpPr>
      <dsp:spPr>
        <a:xfrm>
          <a:off x="8388500" y="999250"/>
          <a:ext cx="526986" cy="91440"/>
        </a:xfrm>
        <a:custGeom>
          <a:avLst/>
          <a:gdLst/>
          <a:ahLst/>
          <a:cxnLst/>
          <a:rect l="0" t="0" r="0" b="0"/>
          <a:pathLst>
            <a:path>
              <a:moveTo>
                <a:pt x="0" y="45720"/>
              </a:moveTo>
              <a:lnTo>
                <a:pt x="526986"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638053" y="1042182"/>
        <a:ext cx="27879" cy="5575"/>
      </dsp:txXfrm>
    </dsp:sp>
    <dsp:sp modelId="{124AC49B-878A-4D1E-AC13-70E83A21599B}">
      <dsp:nvSpPr>
        <dsp:cNvPr id="0" name=""/>
        <dsp:cNvSpPr/>
      </dsp:nvSpPr>
      <dsp:spPr>
        <a:xfrm>
          <a:off x="5966012" y="31768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sv-SE" sz="1300" kern="1200" dirty="0"/>
            <a:t>Lägenheten avpubliceras automatiskt efter 3 dagar. Vi skickar ett fritextbrev med  en påminnelse om intyg till alla sökande. </a:t>
          </a:r>
          <a:endParaRPr lang="en-US" sz="1300" kern="1200" dirty="0"/>
        </a:p>
      </dsp:txBody>
      <dsp:txXfrm>
        <a:off x="5966012" y="317683"/>
        <a:ext cx="2424288" cy="1454572"/>
      </dsp:txXfrm>
    </dsp:sp>
    <dsp:sp modelId="{862EBEC8-70FC-43D8-8459-584C1C7E6D6B}">
      <dsp:nvSpPr>
        <dsp:cNvPr id="0" name=""/>
        <dsp:cNvSpPr/>
      </dsp:nvSpPr>
      <dsp:spPr>
        <a:xfrm>
          <a:off x="1214407" y="1770456"/>
          <a:ext cx="8945623" cy="526986"/>
        </a:xfrm>
        <a:custGeom>
          <a:avLst/>
          <a:gdLst/>
          <a:ahLst/>
          <a:cxnLst/>
          <a:rect l="0" t="0" r="0" b="0"/>
          <a:pathLst>
            <a:path>
              <a:moveTo>
                <a:pt x="8945623" y="0"/>
              </a:moveTo>
              <a:lnTo>
                <a:pt x="8945623" y="280593"/>
              </a:lnTo>
              <a:lnTo>
                <a:pt x="0" y="280593"/>
              </a:lnTo>
              <a:lnTo>
                <a:pt x="0" y="526986"/>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463144" y="2031162"/>
        <a:ext cx="448149" cy="5575"/>
      </dsp:txXfrm>
    </dsp:sp>
    <dsp:sp modelId="{153C849B-C7FC-4979-B45D-0575B67DEEB6}">
      <dsp:nvSpPr>
        <dsp:cNvPr id="0" name=""/>
        <dsp:cNvSpPr/>
      </dsp:nvSpPr>
      <dsp:spPr>
        <a:xfrm>
          <a:off x="8947886" y="31768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en-US" sz="1300" kern="1200" dirty="0"/>
            <a:t>Vi</a:t>
          </a:r>
          <a:r>
            <a:rPr lang="en-US" sz="1300" kern="1200" baseline="0" dirty="0"/>
            <a:t> </a:t>
          </a:r>
          <a:r>
            <a:rPr lang="en-US" sz="1300" kern="1200" baseline="0" dirty="0" err="1"/>
            <a:t>validerar</a:t>
          </a:r>
          <a:r>
            <a:rPr lang="en-US" sz="1300" kern="1200" baseline="0" dirty="0"/>
            <a:t> </a:t>
          </a:r>
          <a:r>
            <a:rPr lang="en-US" sz="1300" kern="1200" baseline="0" dirty="0" err="1"/>
            <a:t>alla</a:t>
          </a:r>
          <a:r>
            <a:rPr lang="en-US" sz="1300" kern="1200" baseline="0" dirty="0"/>
            <a:t> </a:t>
          </a:r>
          <a:r>
            <a:rPr lang="en-US" sz="1300" kern="1200" baseline="0" dirty="0" err="1"/>
            <a:t>sökande</a:t>
          </a:r>
          <a:r>
            <a:rPr lang="en-US" sz="1300" kern="1200" baseline="0" dirty="0"/>
            <a:t> tills vi </a:t>
          </a:r>
          <a:r>
            <a:rPr lang="en-US" sz="1300" kern="1200" baseline="0" dirty="0" err="1"/>
            <a:t>har</a:t>
          </a:r>
          <a:r>
            <a:rPr lang="en-US" sz="1300" kern="1200" baseline="0" dirty="0"/>
            <a:t> max 10 </a:t>
          </a:r>
          <a:r>
            <a:rPr lang="en-US" sz="1300" kern="1200" baseline="0" dirty="0" err="1"/>
            <a:t>startklara</a:t>
          </a:r>
          <a:r>
            <a:rPr lang="en-US" sz="1300" kern="1200" baseline="0" dirty="0"/>
            <a:t> </a:t>
          </a:r>
          <a:r>
            <a:rPr lang="en-US" sz="1300" kern="1200" baseline="0" dirty="0" err="1"/>
            <a:t>sökande</a:t>
          </a:r>
          <a:r>
            <a:rPr lang="en-US" sz="1300" kern="1200" baseline="0" dirty="0"/>
            <a:t> att </a:t>
          </a:r>
          <a:r>
            <a:rPr lang="en-US" sz="1300" kern="1200" baseline="0" dirty="0" err="1"/>
            <a:t>skicka</a:t>
          </a:r>
          <a:r>
            <a:rPr lang="en-US" sz="1300" kern="1200" baseline="0" dirty="0"/>
            <a:t> </a:t>
          </a:r>
          <a:r>
            <a:rPr lang="en-US" sz="1300" kern="1200" baseline="0" dirty="0" err="1"/>
            <a:t>erbjudande</a:t>
          </a:r>
          <a:r>
            <a:rPr lang="en-US" sz="1300" kern="1200" baseline="0" dirty="0"/>
            <a:t> till. Andra </a:t>
          </a:r>
          <a:r>
            <a:rPr lang="en-US" sz="1300" kern="1200" baseline="0" dirty="0" err="1"/>
            <a:t>sökande</a:t>
          </a:r>
          <a:r>
            <a:rPr lang="en-US" sz="1300" kern="1200" baseline="0" dirty="0"/>
            <a:t> </a:t>
          </a:r>
          <a:r>
            <a:rPr lang="en-US" sz="1300" kern="1200" baseline="0" dirty="0" err="1"/>
            <a:t>får</a:t>
          </a:r>
          <a:r>
            <a:rPr lang="en-US" sz="1300" kern="1200" baseline="0" dirty="0"/>
            <a:t> </a:t>
          </a:r>
          <a:r>
            <a:rPr lang="en-US" sz="1300" kern="1200" baseline="0" dirty="0" err="1"/>
            <a:t>avslagsbrev</a:t>
          </a:r>
          <a:r>
            <a:rPr lang="en-US" sz="1300" kern="1200" baseline="0" dirty="0"/>
            <a:t>.</a:t>
          </a:r>
          <a:endParaRPr lang="en-US" sz="1300" kern="1200" dirty="0"/>
        </a:p>
      </dsp:txBody>
      <dsp:txXfrm>
        <a:off x="8947886" y="317683"/>
        <a:ext cx="2424288" cy="1454572"/>
      </dsp:txXfrm>
    </dsp:sp>
    <dsp:sp modelId="{F68464B0-9A49-454E-BBA4-47AC90FA2A23}">
      <dsp:nvSpPr>
        <dsp:cNvPr id="0" name=""/>
        <dsp:cNvSpPr/>
      </dsp:nvSpPr>
      <dsp:spPr>
        <a:xfrm>
          <a:off x="2424751" y="3011409"/>
          <a:ext cx="526986" cy="91440"/>
        </a:xfrm>
        <a:custGeom>
          <a:avLst/>
          <a:gdLst/>
          <a:ahLst/>
          <a:cxnLst/>
          <a:rect l="0" t="0" r="0" b="0"/>
          <a:pathLst>
            <a:path>
              <a:moveTo>
                <a:pt x="0" y="45720"/>
              </a:moveTo>
              <a:lnTo>
                <a:pt x="526986"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74304" y="3054341"/>
        <a:ext cx="27879" cy="5575"/>
      </dsp:txXfrm>
    </dsp:sp>
    <dsp:sp modelId="{B5775768-1341-45D1-8AC2-77FB5F7DCA04}">
      <dsp:nvSpPr>
        <dsp:cNvPr id="0" name=""/>
        <dsp:cNvSpPr/>
      </dsp:nvSpPr>
      <dsp:spPr>
        <a:xfrm>
          <a:off x="2263" y="232984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en-US" sz="1300" kern="1200" dirty="0"/>
            <a:t>Vi </a:t>
          </a:r>
          <a:r>
            <a:rPr lang="en-US" sz="1300" kern="1200" dirty="0" err="1"/>
            <a:t>väntar</a:t>
          </a:r>
          <a:r>
            <a:rPr lang="en-US" sz="1300" kern="1200" dirty="0"/>
            <a:t> </a:t>
          </a:r>
          <a:r>
            <a:rPr lang="en-US" sz="1300" kern="1200" dirty="0" err="1"/>
            <a:t>på</a:t>
          </a:r>
          <a:r>
            <a:rPr lang="en-US" sz="1300" kern="1200" dirty="0"/>
            <a:t> </a:t>
          </a:r>
          <a:r>
            <a:rPr lang="en-US" sz="1300" kern="1200" dirty="0" err="1"/>
            <a:t>besked</a:t>
          </a:r>
          <a:r>
            <a:rPr lang="en-US" sz="1300" kern="1200" dirty="0"/>
            <a:t> </a:t>
          </a:r>
          <a:r>
            <a:rPr lang="en-US" sz="1300" kern="1200" dirty="0" err="1"/>
            <a:t>från</a:t>
          </a:r>
          <a:r>
            <a:rPr lang="en-US" sz="1300" kern="1200" dirty="0"/>
            <a:t> </a:t>
          </a:r>
          <a:r>
            <a:rPr lang="en-US" sz="1300" kern="1200" dirty="0" err="1"/>
            <a:t>besiktningen</a:t>
          </a:r>
          <a:r>
            <a:rPr lang="en-US" sz="1300" kern="1200" dirty="0"/>
            <a:t>.  Vid </a:t>
          </a:r>
          <a:r>
            <a:rPr lang="en-US" sz="1300" kern="1200" dirty="0" err="1"/>
            <a:t>positivt</a:t>
          </a:r>
          <a:r>
            <a:rPr lang="en-US" sz="1300" kern="1200" dirty="0"/>
            <a:t> </a:t>
          </a:r>
          <a:r>
            <a:rPr lang="en-US" sz="1300" kern="1200" dirty="0" err="1"/>
            <a:t>besked</a:t>
          </a:r>
          <a:r>
            <a:rPr lang="en-US" sz="1300" kern="1200" dirty="0"/>
            <a:t> </a:t>
          </a:r>
          <a:r>
            <a:rPr lang="en-US" sz="1300" kern="1200" dirty="0" err="1"/>
            <a:t>skickas</a:t>
          </a:r>
          <a:r>
            <a:rPr lang="en-US" sz="1300" kern="1200" dirty="0"/>
            <a:t> </a:t>
          </a:r>
          <a:r>
            <a:rPr lang="en-US" sz="1300" kern="1200" dirty="0" err="1"/>
            <a:t>erbjudande</a:t>
          </a:r>
          <a:r>
            <a:rPr lang="en-US" sz="1300" kern="1200" dirty="0"/>
            <a:t> om </a:t>
          </a:r>
          <a:r>
            <a:rPr lang="en-US" sz="1300" kern="1200" dirty="0" err="1"/>
            <a:t>visning</a:t>
          </a:r>
          <a:r>
            <a:rPr lang="en-US" sz="1300" kern="1200" dirty="0"/>
            <a:t> till max 10 </a:t>
          </a:r>
          <a:r>
            <a:rPr lang="en-US" sz="1300" kern="1200" dirty="0" err="1"/>
            <a:t>startklara</a:t>
          </a:r>
          <a:r>
            <a:rPr lang="en-US" sz="1300" kern="1200" dirty="0"/>
            <a:t> </a:t>
          </a:r>
          <a:r>
            <a:rPr lang="en-US" sz="1300" kern="1200" dirty="0" err="1"/>
            <a:t>sökande</a:t>
          </a:r>
          <a:r>
            <a:rPr lang="en-US" sz="1300" kern="1200" dirty="0"/>
            <a:t>. </a:t>
          </a:r>
        </a:p>
      </dsp:txBody>
      <dsp:txXfrm>
        <a:off x="2263" y="2329843"/>
        <a:ext cx="2424288" cy="1454572"/>
      </dsp:txXfrm>
    </dsp:sp>
    <dsp:sp modelId="{30A5D43F-AFDC-4629-8E72-D560149AB85A}">
      <dsp:nvSpPr>
        <dsp:cNvPr id="0" name=""/>
        <dsp:cNvSpPr/>
      </dsp:nvSpPr>
      <dsp:spPr>
        <a:xfrm>
          <a:off x="5406625" y="3011409"/>
          <a:ext cx="526986" cy="91440"/>
        </a:xfrm>
        <a:custGeom>
          <a:avLst/>
          <a:gdLst/>
          <a:ahLst/>
          <a:cxnLst/>
          <a:rect l="0" t="0" r="0" b="0"/>
          <a:pathLst>
            <a:path>
              <a:moveTo>
                <a:pt x="0" y="45720"/>
              </a:moveTo>
              <a:lnTo>
                <a:pt x="526986"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56179" y="3054341"/>
        <a:ext cx="27879" cy="5575"/>
      </dsp:txXfrm>
    </dsp:sp>
    <dsp:sp modelId="{BBD05BB1-C033-4F4C-A997-AE9F849B29E8}">
      <dsp:nvSpPr>
        <dsp:cNvPr id="0" name=""/>
        <dsp:cNvSpPr/>
      </dsp:nvSpPr>
      <dsp:spPr>
        <a:xfrm>
          <a:off x="2984137" y="232984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en-US" sz="1300" kern="1200" dirty="0"/>
            <a:t>Vid </a:t>
          </a:r>
          <a:r>
            <a:rPr lang="en-US" sz="1300" kern="1200" dirty="0" err="1"/>
            <a:t>negativt</a:t>
          </a:r>
          <a:r>
            <a:rPr lang="en-US" sz="1300" kern="1200" dirty="0"/>
            <a:t> </a:t>
          </a:r>
          <a:r>
            <a:rPr lang="en-US" sz="1300" kern="1200" dirty="0" err="1"/>
            <a:t>besked</a:t>
          </a:r>
          <a:r>
            <a:rPr lang="en-US" sz="1300" kern="1200" dirty="0"/>
            <a:t> </a:t>
          </a:r>
          <a:r>
            <a:rPr lang="en-US" sz="1300" kern="1200" dirty="0" err="1"/>
            <a:t>från</a:t>
          </a:r>
          <a:r>
            <a:rPr lang="en-US" sz="1300" kern="1200" dirty="0"/>
            <a:t> </a:t>
          </a:r>
          <a:r>
            <a:rPr lang="en-US" sz="1300" kern="1200" dirty="0" err="1"/>
            <a:t>besiktningen</a:t>
          </a:r>
          <a:r>
            <a:rPr lang="en-US" sz="1300" kern="1200" dirty="0"/>
            <a:t> </a:t>
          </a:r>
          <a:r>
            <a:rPr lang="en-US" sz="1300" kern="1200" dirty="0" err="1"/>
            <a:t>avbryts</a:t>
          </a:r>
          <a:r>
            <a:rPr lang="en-US" sz="1300" kern="1200" dirty="0"/>
            <a:t> </a:t>
          </a:r>
          <a:r>
            <a:rPr lang="en-US" sz="1300" kern="1200" dirty="0" err="1"/>
            <a:t>uthyrningsprocessen</a:t>
          </a:r>
          <a:r>
            <a:rPr lang="en-US" sz="1300" kern="1200" dirty="0"/>
            <a:t> och </a:t>
          </a:r>
          <a:r>
            <a:rPr lang="en-US" sz="1300" kern="1200" dirty="0" err="1"/>
            <a:t>fritextbrev</a:t>
          </a:r>
          <a:r>
            <a:rPr lang="en-US" sz="1300" kern="1200" dirty="0"/>
            <a:t> med information </a:t>
          </a:r>
          <a:r>
            <a:rPr lang="en-US" sz="1300" kern="1200" dirty="0" err="1"/>
            <a:t>skickas</a:t>
          </a:r>
          <a:r>
            <a:rPr lang="en-US" sz="1300" kern="1200" dirty="0"/>
            <a:t> till </a:t>
          </a:r>
          <a:r>
            <a:rPr lang="en-US" sz="1300" kern="1200" dirty="0" err="1"/>
            <a:t>alla</a:t>
          </a:r>
          <a:r>
            <a:rPr lang="en-US" sz="1300" kern="1200" dirty="0"/>
            <a:t> </a:t>
          </a:r>
          <a:r>
            <a:rPr lang="en-US" sz="1300" kern="1200" dirty="0" err="1"/>
            <a:t>sökande</a:t>
          </a:r>
          <a:r>
            <a:rPr lang="en-US" sz="1300" kern="1200" dirty="0"/>
            <a:t>. </a:t>
          </a:r>
        </a:p>
      </dsp:txBody>
      <dsp:txXfrm>
        <a:off x="2984137" y="2329843"/>
        <a:ext cx="2424288" cy="1454572"/>
      </dsp:txXfrm>
    </dsp:sp>
    <dsp:sp modelId="{C3A1B680-506C-45AC-B00C-5056D9FF8367}">
      <dsp:nvSpPr>
        <dsp:cNvPr id="0" name=""/>
        <dsp:cNvSpPr/>
      </dsp:nvSpPr>
      <dsp:spPr>
        <a:xfrm>
          <a:off x="5966012" y="232984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sv-SE" sz="1300" kern="1200" dirty="0"/>
            <a:t>När lägenheten hamnar på svar på erbjudande ska den första sökande i kön kontaktas och ett kontrakt ska erbjudas. </a:t>
          </a:r>
          <a:endParaRPr lang="en-US" sz="1300" kern="1200" dirty="0"/>
        </a:p>
      </dsp:txBody>
      <dsp:txXfrm>
        <a:off x="5966012" y="2329843"/>
        <a:ext cx="2424288" cy="14545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948CB9-6B1A-46D4-BE44-B66C62273595}">
      <dsp:nvSpPr>
        <dsp:cNvPr id="0" name=""/>
        <dsp:cNvSpPr/>
      </dsp:nvSpPr>
      <dsp:spPr>
        <a:xfrm>
          <a:off x="2424751" y="999250"/>
          <a:ext cx="526986" cy="91440"/>
        </a:xfrm>
        <a:custGeom>
          <a:avLst/>
          <a:gdLst/>
          <a:ahLst/>
          <a:cxnLst/>
          <a:rect l="0" t="0" r="0" b="0"/>
          <a:pathLst>
            <a:path>
              <a:moveTo>
                <a:pt x="0" y="45720"/>
              </a:moveTo>
              <a:lnTo>
                <a:pt x="526986"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74304" y="1042182"/>
        <a:ext cx="27879" cy="5575"/>
      </dsp:txXfrm>
    </dsp:sp>
    <dsp:sp modelId="{2C89B79D-035A-46D0-8DEA-ED30D750BB78}">
      <dsp:nvSpPr>
        <dsp:cNvPr id="0" name=""/>
        <dsp:cNvSpPr/>
      </dsp:nvSpPr>
      <dsp:spPr>
        <a:xfrm>
          <a:off x="2263" y="31768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sv-SE" sz="1300" kern="1200" dirty="0"/>
            <a:t>En uppsägning av en lägenhet kommer in. Uthyrningen hanterar uppsägningen som vanligt.</a:t>
          </a:r>
          <a:endParaRPr lang="en-US" sz="1300" kern="1200" dirty="0"/>
        </a:p>
      </dsp:txBody>
      <dsp:txXfrm>
        <a:off x="2263" y="317683"/>
        <a:ext cx="2424288" cy="1454572"/>
      </dsp:txXfrm>
    </dsp:sp>
    <dsp:sp modelId="{1D71010F-795B-4D51-BBDB-FF510B0E13A8}">
      <dsp:nvSpPr>
        <dsp:cNvPr id="0" name=""/>
        <dsp:cNvSpPr/>
      </dsp:nvSpPr>
      <dsp:spPr>
        <a:xfrm>
          <a:off x="5406625" y="999250"/>
          <a:ext cx="526986" cy="91440"/>
        </a:xfrm>
        <a:custGeom>
          <a:avLst/>
          <a:gdLst/>
          <a:ahLst/>
          <a:cxnLst/>
          <a:rect l="0" t="0" r="0" b="0"/>
          <a:pathLst>
            <a:path>
              <a:moveTo>
                <a:pt x="0" y="45720"/>
              </a:moveTo>
              <a:lnTo>
                <a:pt x="526986"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56179" y="1042182"/>
        <a:ext cx="27879" cy="5575"/>
      </dsp:txXfrm>
    </dsp:sp>
    <dsp:sp modelId="{A313EA3D-4D40-4D7C-B054-49F5B9928307}">
      <dsp:nvSpPr>
        <dsp:cNvPr id="0" name=""/>
        <dsp:cNvSpPr/>
      </dsp:nvSpPr>
      <dsp:spPr>
        <a:xfrm>
          <a:off x="2984137" y="31768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sv-SE" sz="1300" kern="1200" dirty="0"/>
            <a:t>Lägenheten ska publiceras dagen efter att vi har hanterat uppsägningen. Lägenheten ska alltid publiceras i 3 dagar. </a:t>
          </a:r>
          <a:endParaRPr lang="en-US" sz="1300" kern="1200" dirty="0"/>
        </a:p>
      </dsp:txBody>
      <dsp:txXfrm>
        <a:off x="2984137" y="317683"/>
        <a:ext cx="2424288" cy="1454572"/>
      </dsp:txXfrm>
    </dsp:sp>
    <dsp:sp modelId="{10C4D9A9-8083-4042-8EEF-DDFD4F0E5DEA}">
      <dsp:nvSpPr>
        <dsp:cNvPr id="0" name=""/>
        <dsp:cNvSpPr/>
      </dsp:nvSpPr>
      <dsp:spPr>
        <a:xfrm>
          <a:off x="8388500" y="999250"/>
          <a:ext cx="526986" cy="91440"/>
        </a:xfrm>
        <a:custGeom>
          <a:avLst/>
          <a:gdLst/>
          <a:ahLst/>
          <a:cxnLst/>
          <a:rect l="0" t="0" r="0" b="0"/>
          <a:pathLst>
            <a:path>
              <a:moveTo>
                <a:pt x="0" y="45720"/>
              </a:moveTo>
              <a:lnTo>
                <a:pt x="526986"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638053" y="1042182"/>
        <a:ext cx="27879" cy="5575"/>
      </dsp:txXfrm>
    </dsp:sp>
    <dsp:sp modelId="{124AC49B-878A-4D1E-AC13-70E83A21599B}">
      <dsp:nvSpPr>
        <dsp:cNvPr id="0" name=""/>
        <dsp:cNvSpPr/>
      </dsp:nvSpPr>
      <dsp:spPr>
        <a:xfrm>
          <a:off x="5966012" y="31768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sv-SE" sz="1300" kern="1200" dirty="0"/>
            <a:t>Lägenheten avpubliceras automatiskt efter 3 dagar. </a:t>
          </a:r>
          <a:endParaRPr lang="en-US" sz="1300" kern="1200" dirty="0"/>
        </a:p>
      </dsp:txBody>
      <dsp:txXfrm>
        <a:off x="5966012" y="317683"/>
        <a:ext cx="2424288" cy="1454572"/>
      </dsp:txXfrm>
    </dsp:sp>
    <dsp:sp modelId="{862EBEC8-70FC-43D8-8459-584C1C7E6D6B}">
      <dsp:nvSpPr>
        <dsp:cNvPr id="0" name=""/>
        <dsp:cNvSpPr/>
      </dsp:nvSpPr>
      <dsp:spPr>
        <a:xfrm>
          <a:off x="1214407" y="1770456"/>
          <a:ext cx="8945623" cy="526986"/>
        </a:xfrm>
        <a:custGeom>
          <a:avLst/>
          <a:gdLst/>
          <a:ahLst/>
          <a:cxnLst/>
          <a:rect l="0" t="0" r="0" b="0"/>
          <a:pathLst>
            <a:path>
              <a:moveTo>
                <a:pt x="8945623" y="0"/>
              </a:moveTo>
              <a:lnTo>
                <a:pt x="8945623" y="280593"/>
              </a:lnTo>
              <a:lnTo>
                <a:pt x="0" y="280593"/>
              </a:lnTo>
              <a:lnTo>
                <a:pt x="0" y="526986"/>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463144" y="2031162"/>
        <a:ext cx="448149" cy="5575"/>
      </dsp:txXfrm>
    </dsp:sp>
    <dsp:sp modelId="{153C849B-C7FC-4979-B45D-0575B67DEEB6}">
      <dsp:nvSpPr>
        <dsp:cNvPr id="0" name=""/>
        <dsp:cNvSpPr/>
      </dsp:nvSpPr>
      <dsp:spPr>
        <a:xfrm>
          <a:off x="8947886" y="31768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en-US" sz="1300" kern="1200" dirty="0"/>
            <a:t>Vi </a:t>
          </a:r>
          <a:r>
            <a:rPr lang="en-US" sz="1300" kern="1200" dirty="0" err="1"/>
            <a:t>gör</a:t>
          </a:r>
          <a:r>
            <a:rPr lang="en-US" sz="1300" kern="1200" dirty="0"/>
            <a:t> </a:t>
          </a:r>
          <a:r>
            <a:rPr lang="en-US" sz="1300" kern="1200" dirty="0" err="1"/>
            <a:t>en</a:t>
          </a:r>
          <a:r>
            <a:rPr lang="en-US" sz="1300" kern="1200" dirty="0"/>
            <a:t> </a:t>
          </a:r>
          <a:r>
            <a:rPr lang="en-US" sz="1300" kern="1200" dirty="0" err="1"/>
            <a:t>snabb</a:t>
          </a:r>
          <a:r>
            <a:rPr lang="en-US" sz="1300" kern="1200" dirty="0"/>
            <a:t> </a:t>
          </a:r>
          <a:r>
            <a:rPr lang="en-US" sz="1300" kern="1200" dirty="0" err="1"/>
            <a:t>kontroll</a:t>
          </a:r>
          <a:r>
            <a:rPr lang="en-US" sz="1300" kern="1200" dirty="0"/>
            <a:t> </a:t>
          </a:r>
          <a:r>
            <a:rPr lang="en-US" sz="1300" kern="1200" dirty="0" err="1"/>
            <a:t>över</a:t>
          </a:r>
          <a:r>
            <a:rPr lang="en-US" sz="1300" kern="1200" dirty="0"/>
            <a:t> de </a:t>
          </a:r>
          <a:r>
            <a:rPr lang="en-US" sz="1300" kern="1200" dirty="0" err="1"/>
            <a:t>sökande</a:t>
          </a:r>
          <a:r>
            <a:rPr lang="en-US" sz="1300" kern="1200" dirty="0"/>
            <a:t> </a:t>
          </a:r>
          <a:r>
            <a:rPr lang="en-US" sz="1300" kern="1200" dirty="0" err="1"/>
            <a:t>som</a:t>
          </a:r>
          <a:r>
            <a:rPr lang="en-US" sz="1300" kern="1200" dirty="0"/>
            <a:t> </a:t>
          </a:r>
          <a:r>
            <a:rPr lang="en-US" sz="1300" kern="1200" dirty="0" err="1"/>
            <a:t>har</a:t>
          </a:r>
          <a:r>
            <a:rPr lang="en-US" sz="1300" kern="1200" dirty="0"/>
            <a:t> </a:t>
          </a:r>
          <a:r>
            <a:rPr lang="en-US" sz="1300" kern="1200" dirty="0" err="1"/>
            <a:t>anmällt</a:t>
          </a:r>
          <a:r>
            <a:rPr lang="en-US" sz="1300" kern="1200" dirty="0"/>
            <a:t> </a:t>
          </a:r>
          <a:r>
            <a:rPr lang="en-US" sz="1300" kern="1200" dirty="0" err="1"/>
            <a:t>intresse</a:t>
          </a:r>
          <a:r>
            <a:rPr lang="en-US" sz="1300" kern="1200" dirty="0"/>
            <a:t> och </a:t>
          </a:r>
          <a:r>
            <a:rPr lang="en-US" sz="1300" kern="1200" dirty="0" err="1"/>
            <a:t>kollar</a:t>
          </a:r>
          <a:r>
            <a:rPr lang="en-US" sz="1300" kern="1200" dirty="0"/>
            <a:t> om de </a:t>
          </a:r>
          <a:r>
            <a:rPr lang="en-US" sz="1300" kern="1200" dirty="0" err="1"/>
            <a:t>klarar</a:t>
          </a:r>
          <a:r>
            <a:rPr lang="en-US" sz="1300" kern="1200" dirty="0"/>
            <a:t> av </a:t>
          </a:r>
          <a:r>
            <a:rPr lang="en-US" sz="1300" kern="1200" dirty="0" err="1"/>
            <a:t>hyran</a:t>
          </a:r>
          <a:r>
            <a:rPr lang="en-US" sz="1300" kern="1200" dirty="0"/>
            <a:t>. Om </a:t>
          </a:r>
          <a:r>
            <a:rPr lang="en-US" sz="1300" kern="1200" dirty="0" err="1"/>
            <a:t>hyran</a:t>
          </a:r>
          <a:r>
            <a:rPr lang="en-US" sz="1300" kern="1200" dirty="0"/>
            <a:t> </a:t>
          </a:r>
          <a:r>
            <a:rPr lang="en-US" sz="1300" kern="1200" dirty="0" err="1"/>
            <a:t>är</a:t>
          </a:r>
          <a:r>
            <a:rPr lang="en-US" sz="1300" kern="1200" dirty="0"/>
            <a:t> för </a:t>
          </a:r>
          <a:r>
            <a:rPr lang="en-US" sz="1300" kern="1200" dirty="0" err="1"/>
            <a:t>hög</a:t>
          </a:r>
          <a:r>
            <a:rPr lang="en-US" sz="1300" kern="1200" dirty="0"/>
            <a:t> </a:t>
          </a:r>
          <a:r>
            <a:rPr lang="en-US" sz="1300" kern="1200" dirty="0" err="1"/>
            <a:t>får</a:t>
          </a:r>
          <a:r>
            <a:rPr lang="en-US" sz="1300" kern="1200" dirty="0"/>
            <a:t> de </a:t>
          </a:r>
          <a:r>
            <a:rPr lang="en-US" sz="1300" kern="1200" dirty="0" err="1"/>
            <a:t>ett</a:t>
          </a:r>
          <a:r>
            <a:rPr lang="en-US" sz="1300" kern="1200" dirty="0"/>
            <a:t> </a:t>
          </a:r>
          <a:r>
            <a:rPr lang="en-US" sz="1300" kern="1200" dirty="0" err="1"/>
            <a:t>avslagsbrev</a:t>
          </a:r>
          <a:r>
            <a:rPr lang="en-US" sz="1300" kern="1200" dirty="0"/>
            <a:t>. </a:t>
          </a:r>
        </a:p>
      </dsp:txBody>
      <dsp:txXfrm>
        <a:off x="8947886" y="317683"/>
        <a:ext cx="2424288" cy="1454572"/>
      </dsp:txXfrm>
    </dsp:sp>
    <dsp:sp modelId="{F68464B0-9A49-454E-BBA4-47AC90FA2A23}">
      <dsp:nvSpPr>
        <dsp:cNvPr id="0" name=""/>
        <dsp:cNvSpPr/>
      </dsp:nvSpPr>
      <dsp:spPr>
        <a:xfrm>
          <a:off x="2424751" y="3011409"/>
          <a:ext cx="526986" cy="91440"/>
        </a:xfrm>
        <a:custGeom>
          <a:avLst/>
          <a:gdLst/>
          <a:ahLst/>
          <a:cxnLst/>
          <a:rect l="0" t="0" r="0" b="0"/>
          <a:pathLst>
            <a:path>
              <a:moveTo>
                <a:pt x="0" y="45720"/>
              </a:moveTo>
              <a:lnTo>
                <a:pt x="526986"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74304" y="3054341"/>
        <a:ext cx="27879" cy="5575"/>
      </dsp:txXfrm>
    </dsp:sp>
    <dsp:sp modelId="{B5775768-1341-45D1-8AC2-77FB5F7DCA04}">
      <dsp:nvSpPr>
        <dsp:cNvPr id="0" name=""/>
        <dsp:cNvSpPr/>
      </dsp:nvSpPr>
      <dsp:spPr>
        <a:xfrm>
          <a:off x="2263" y="232984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en-US" sz="1300" kern="1200" dirty="0"/>
            <a:t>Vi </a:t>
          </a:r>
          <a:r>
            <a:rPr lang="en-US" sz="1300" kern="1200" dirty="0" err="1"/>
            <a:t>väntar</a:t>
          </a:r>
          <a:r>
            <a:rPr lang="en-US" sz="1300" kern="1200" dirty="0"/>
            <a:t> </a:t>
          </a:r>
          <a:r>
            <a:rPr lang="en-US" sz="1300" kern="1200" dirty="0" err="1"/>
            <a:t>på</a:t>
          </a:r>
          <a:r>
            <a:rPr lang="en-US" sz="1300" kern="1200" dirty="0"/>
            <a:t> </a:t>
          </a:r>
          <a:r>
            <a:rPr lang="en-US" sz="1300" kern="1200" dirty="0" err="1"/>
            <a:t>besked</a:t>
          </a:r>
          <a:r>
            <a:rPr lang="en-US" sz="1300" kern="1200" dirty="0"/>
            <a:t> </a:t>
          </a:r>
          <a:r>
            <a:rPr lang="en-US" sz="1300" kern="1200" dirty="0" err="1"/>
            <a:t>från</a:t>
          </a:r>
          <a:r>
            <a:rPr lang="en-US" sz="1300" kern="1200" dirty="0"/>
            <a:t> </a:t>
          </a:r>
          <a:r>
            <a:rPr lang="en-US" sz="1300" kern="1200" dirty="0" err="1"/>
            <a:t>besiktningen</a:t>
          </a:r>
          <a:r>
            <a:rPr lang="en-US" sz="1300" kern="1200" dirty="0"/>
            <a:t>.  Vid </a:t>
          </a:r>
          <a:r>
            <a:rPr lang="en-US" sz="1300" kern="1200" dirty="0" err="1"/>
            <a:t>positivt</a:t>
          </a:r>
          <a:r>
            <a:rPr lang="en-US" sz="1300" kern="1200" dirty="0"/>
            <a:t> </a:t>
          </a:r>
          <a:r>
            <a:rPr lang="en-US" sz="1300" kern="1200" dirty="0" err="1"/>
            <a:t>besked</a:t>
          </a:r>
          <a:r>
            <a:rPr lang="en-US" sz="1300" kern="1200" dirty="0"/>
            <a:t> </a:t>
          </a:r>
          <a:r>
            <a:rPr lang="en-US" sz="1300" kern="1200" dirty="0" err="1"/>
            <a:t>skickas</a:t>
          </a:r>
          <a:r>
            <a:rPr lang="en-US" sz="1300" kern="1200" dirty="0"/>
            <a:t> </a:t>
          </a:r>
          <a:r>
            <a:rPr lang="en-US" sz="1300" kern="1200" dirty="0" err="1"/>
            <a:t>erbjudande</a:t>
          </a:r>
          <a:r>
            <a:rPr lang="en-US" sz="1300" kern="1200" dirty="0"/>
            <a:t> om </a:t>
          </a:r>
          <a:r>
            <a:rPr lang="en-US" sz="1300" kern="1200" dirty="0" err="1"/>
            <a:t>visning</a:t>
          </a:r>
          <a:r>
            <a:rPr lang="en-US" sz="1300" kern="1200" dirty="0"/>
            <a:t> till max 10 </a:t>
          </a:r>
          <a:r>
            <a:rPr lang="en-US" sz="1300" kern="1200" dirty="0" err="1"/>
            <a:t>startklara</a:t>
          </a:r>
          <a:r>
            <a:rPr lang="en-US" sz="1300" kern="1200" dirty="0"/>
            <a:t> </a:t>
          </a:r>
          <a:r>
            <a:rPr lang="en-US" sz="1300" kern="1200" dirty="0" err="1"/>
            <a:t>sökande</a:t>
          </a:r>
          <a:r>
            <a:rPr lang="en-US" sz="1300" kern="1200" dirty="0"/>
            <a:t>. </a:t>
          </a:r>
        </a:p>
      </dsp:txBody>
      <dsp:txXfrm>
        <a:off x="2263" y="2329843"/>
        <a:ext cx="2424288" cy="1454572"/>
      </dsp:txXfrm>
    </dsp:sp>
    <dsp:sp modelId="{30A5D43F-AFDC-4629-8E72-D560149AB85A}">
      <dsp:nvSpPr>
        <dsp:cNvPr id="0" name=""/>
        <dsp:cNvSpPr/>
      </dsp:nvSpPr>
      <dsp:spPr>
        <a:xfrm>
          <a:off x="5406625" y="3011409"/>
          <a:ext cx="526986" cy="91440"/>
        </a:xfrm>
        <a:custGeom>
          <a:avLst/>
          <a:gdLst/>
          <a:ahLst/>
          <a:cxnLst/>
          <a:rect l="0" t="0" r="0" b="0"/>
          <a:pathLst>
            <a:path>
              <a:moveTo>
                <a:pt x="0" y="45720"/>
              </a:moveTo>
              <a:lnTo>
                <a:pt x="526986"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56179" y="3054341"/>
        <a:ext cx="27879" cy="5575"/>
      </dsp:txXfrm>
    </dsp:sp>
    <dsp:sp modelId="{BBD05BB1-C033-4F4C-A997-AE9F849B29E8}">
      <dsp:nvSpPr>
        <dsp:cNvPr id="0" name=""/>
        <dsp:cNvSpPr/>
      </dsp:nvSpPr>
      <dsp:spPr>
        <a:xfrm>
          <a:off x="2984137" y="232984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en-US" sz="1300" kern="1200" dirty="0"/>
            <a:t>Vid </a:t>
          </a:r>
          <a:r>
            <a:rPr lang="en-US" sz="1300" kern="1200" dirty="0" err="1"/>
            <a:t>negativt</a:t>
          </a:r>
          <a:r>
            <a:rPr lang="en-US" sz="1300" kern="1200" dirty="0"/>
            <a:t> </a:t>
          </a:r>
          <a:r>
            <a:rPr lang="en-US" sz="1300" kern="1200" dirty="0" err="1"/>
            <a:t>besked</a:t>
          </a:r>
          <a:r>
            <a:rPr lang="en-US" sz="1300" kern="1200" dirty="0"/>
            <a:t> </a:t>
          </a:r>
          <a:r>
            <a:rPr lang="en-US" sz="1300" kern="1200" dirty="0" err="1"/>
            <a:t>från</a:t>
          </a:r>
          <a:r>
            <a:rPr lang="en-US" sz="1300" kern="1200" dirty="0"/>
            <a:t> </a:t>
          </a:r>
          <a:r>
            <a:rPr lang="en-US" sz="1300" kern="1200" dirty="0" err="1"/>
            <a:t>besiktningen</a:t>
          </a:r>
          <a:r>
            <a:rPr lang="en-US" sz="1300" kern="1200" dirty="0"/>
            <a:t> </a:t>
          </a:r>
          <a:r>
            <a:rPr lang="en-US" sz="1300" kern="1200" dirty="0" err="1"/>
            <a:t>avbryts</a:t>
          </a:r>
          <a:r>
            <a:rPr lang="en-US" sz="1300" kern="1200" dirty="0"/>
            <a:t> </a:t>
          </a:r>
          <a:r>
            <a:rPr lang="en-US" sz="1300" kern="1200" dirty="0" err="1"/>
            <a:t>uthyrningsprocessen</a:t>
          </a:r>
          <a:r>
            <a:rPr lang="en-US" sz="1300" kern="1200" dirty="0"/>
            <a:t> och </a:t>
          </a:r>
          <a:r>
            <a:rPr lang="en-US" sz="1300" kern="1200" dirty="0" err="1"/>
            <a:t>fritextbrev</a:t>
          </a:r>
          <a:r>
            <a:rPr lang="en-US" sz="1300" kern="1200" dirty="0"/>
            <a:t> med information </a:t>
          </a:r>
          <a:r>
            <a:rPr lang="en-US" sz="1300" kern="1200" dirty="0" err="1"/>
            <a:t>skickas</a:t>
          </a:r>
          <a:r>
            <a:rPr lang="en-US" sz="1300" kern="1200" dirty="0"/>
            <a:t> till </a:t>
          </a:r>
          <a:r>
            <a:rPr lang="en-US" sz="1300" kern="1200" dirty="0" err="1"/>
            <a:t>alla</a:t>
          </a:r>
          <a:r>
            <a:rPr lang="en-US" sz="1300" kern="1200" dirty="0"/>
            <a:t> </a:t>
          </a:r>
          <a:r>
            <a:rPr lang="en-US" sz="1300" kern="1200" dirty="0" err="1"/>
            <a:t>sökande</a:t>
          </a:r>
          <a:r>
            <a:rPr lang="en-US" sz="1300" kern="1200" dirty="0"/>
            <a:t>. </a:t>
          </a:r>
        </a:p>
      </dsp:txBody>
      <dsp:txXfrm>
        <a:off x="2984137" y="2329843"/>
        <a:ext cx="2424288" cy="1454572"/>
      </dsp:txXfrm>
    </dsp:sp>
    <dsp:sp modelId="{C3A1B680-506C-45AC-B00C-5056D9FF8367}">
      <dsp:nvSpPr>
        <dsp:cNvPr id="0" name=""/>
        <dsp:cNvSpPr/>
      </dsp:nvSpPr>
      <dsp:spPr>
        <a:xfrm>
          <a:off x="5966012" y="232984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sv-SE" sz="1300" kern="1200" dirty="0"/>
            <a:t>När lägenheten hamnar på svar på erbjudande ska den första sökande i kön kontaktas och ett kontrakt ska erbjudas. </a:t>
          </a:r>
          <a:endParaRPr lang="en-US" sz="1300" kern="1200" dirty="0"/>
        </a:p>
      </dsp:txBody>
      <dsp:txXfrm>
        <a:off x="5966012" y="2329843"/>
        <a:ext cx="2424288" cy="14545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948CB9-6B1A-46D4-BE44-B66C62273595}">
      <dsp:nvSpPr>
        <dsp:cNvPr id="0" name=""/>
        <dsp:cNvSpPr/>
      </dsp:nvSpPr>
      <dsp:spPr>
        <a:xfrm>
          <a:off x="2424751" y="999250"/>
          <a:ext cx="526986" cy="91440"/>
        </a:xfrm>
        <a:custGeom>
          <a:avLst/>
          <a:gdLst/>
          <a:ahLst/>
          <a:cxnLst/>
          <a:rect l="0" t="0" r="0" b="0"/>
          <a:pathLst>
            <a:path>
              <a:moveTo>
                <a:pt x="0" y="45720"/>
              </a:moveTo>
              <a:lnTo>
                <a:pt x="526986"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74304" y="1042182"/>
        <a:ext cx="27879" cy="5575"/>
      </dsp:txXfrm>
    </dsp:sp>
    <dsp:sp modelId="{2C89B79D-035A-46D0-8DEA-ED30D750BB78}">
      <dsp:nvSpPr>
        <dsp:cNvPr id="0" name=""/>
        <dsp:cNvSpPr/>
      </dsp:nvSpPr>
      <dsp:spPr>
        <a:xfrm>
          <a:off x="2263" y="31768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sv-SE" sz="1300" kern="1200" dirty="0"/>
            <a:t>En sökande kontaktar oss via e-postadressen </a:t>
          </a:r>
          <a:r>
            <a:rPr lang="sv-SE" sz="1300" b="1" kern="1200" dirty="0"/>
            <a:t>startklar@telge.se</a:t>
          </a:r>
          <a:r>
            <a:rPr lang="sv-SE" sz="1300" kern="1200" dirty="0"/>
            <a:t> för att bli Startklar. </a:t>
          </a:r>
          <a:endParaRPr lang="en-US" sz="1300" kern="1200" dirty="0"/>
        </a:p>
      </dsp:txBody>
      <dsp:txXfrm>
        <a:off x="2263" y="317683"/>
        <a:ext cx="2424288" cy="1454572"/>
      </dsp:txXfrm>
    </dsp:sp>
    <dsp:sp modelId="{1D71010F-795B-4D51-BBDB-FF510B0E13A8}">
      <dsp:nvSpPr>
        <dsp:cNvPr id="0" name=""/>
        <dsp:cNvSpPr/>
      </dsp:nvSpPr>
      <dsp:spPr>
        <a:xfrm>
          <a:off x="5406625" y="999250"/>
          <a:ext cx="526986" cy="91440"/>
        </a:xfrm>
        <a:custGeom>
          <a:avLst/>
          <a:gdLst/>
          <a:ahLst/>
          <a:cxnLst/>
          <a:rect l="0" t="0" r="0" b="0"/>
          <a:pathLst>
            <a:path>
              <a:moveTo>
                <a:pt x="0" y="45720"/>
              </a:moveTo>
              <a:lnTo>
                <a:pt x="526986"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56179" y="1042182"/>
        <a:ext cx="27879" cy="5575"/>
      </dsp:txXfrm>
    </dsp:sp>
    <dsp:sp modelId="{A313EA3D-4D40-4D7C-B054-49F5B9928307}">
      <dsp:nvSpPr>
        <dsp:cNvPr id="0" name=""/>
        <dsp:cNvSpPr/>
      </dsp:nvSpPr>
      <dsp:spPr>
        <a:xfrm>
          <a:off x="2984137" y="31768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sv-SE" sz="1300" kern="1200" dirty="0"/>
            <a:t>Vi söker fram den sökande i Marknad och gör en inkomstkontroll samt räknar ut </a:t>
          </a:r>
          <a:r>
            <a:rPr lang="sv-SE" sz="1300" kern="1200" dirty="0" err="1"/>
            <a:t>maxhyra</a:t>
          </a:r>
          <a:r>
            <a:rPr lang="sv-SE" sz="1300" kern="1200" dirty="0"/>
            <a:t> i </a:t>
          </a:r>
          <a:r>
            <a:rPr lang="sv-SE" sz="1300" kern="1200" dirty="0" err="1"/>
            <a:t>bokalkylen</a:t>
          </a:r>
          <a:r>
            <a:rPr lang="sv-SE" sz="1300" kern="1200" dirty="0"/>
            <a:t>. </a:t>
          </a:r>
          <a:endParaRPr lang="en-US" sz="1300" kern="1200" dirty="0"/>
        </a:p>
      </dsp:txBody>
      <dsp:txXfrm>
        <a:off x="2984137" y="317683"/>
        <a:ext cx="2424288" cy="1454572"/>
      </dsp:txXfrm>
    </dsp:sp>
    <dsp:sp modelId="{10C4D9A9-8083-4042-8EEF-DDFD4F0E5DEA}">
      <dsp:nvSpPr>
        <dsp:cNvPr id="0" name=""/>
        <dsp:cNvSpPr/>
      </dsp:nvSpPr>
      <dsp:spPr>
        <a:xfrm>
          <a:off x="8388500" y="999250"/>
          <a:ext cx="526986" cy="91440"/>
        </a:xfrm>
        <a:custGeom>
          <a:avLst/>
          <a:gdLst/>
          <a:ahLst/>
          <a:cxnLst/>
          <a:rect l="0" t="0" r="0" b="0"/>
          <a:pathLst>
            <a:path>
              <a:moveTo>
                <a:pt x="0" y="45720"/>
              </a:moveTo>
              <a:lnTo>
                <a:pt x="526986"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638053" y="1042182"/>
        <a:ext cx="27879" cy="5575"/>
      </dsp:txXfrm>
    </dsp:sp>
    <dsp:sp modelId="{124AC49B-878A-4D1E-AC13-70E83A21599B}">
      <dsp:nvSpPr>
        <dsp:cNvPr id="0" name=""/>
        <dsp:cNvSpPr/>
      </dsp:nvSpPr>
      <dsp:spPr>
        <a:xfrm>
          <a:off x="5966012" y="31768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sv-SE" sz="1300" kern="1200" dirty="0"/>
            <a:t>Vi uppdaterar </a:t>
          </a:r>
          <a:r>
            <a:rPr lang="sv-SE" sz="1300" b="1" i="1" kern="1200" dirty="0"/>
            <a:t>Checklistan</a:t>
          </a:r>
          <a:r>
            <a:rPr lang="sv-SE" sz="1300" kern="1200" dirty="0"/>
            <a:t> och noterar viktig information, till exempel information om fastighetsinnehav samt antal personer i hushållet.</a:t>
          </a:r>
          <a:endParaRPr lang="en-US" sz="1300" kern="1200" dirty="0"/>
        </a:p>
      </dsp:txBody>
      <dsp:txXfrm>
        <a:off x="5966012" y="317683"/>
        <a:ext cx="2424288" cy="1454572"/>
      </dsp:txXfrm>
    </dsp:sp>
    <dsp:sp modelId="{862EBEC8-70FC-43D8-8459-584C1C7E6D6B}">
      <dsp:nvSpPr>
        <dsp:cNvPr id="0" name=""/>
        <dsp:cNvSpPr/>
      </dsp:nvSpPr>
      <dsp:spPr>
        <a:xfrm>
          <a:off x="1214407" y="1770456"/>
          <a:ext cx="8945623" cy="526986"/>
        </a:xfrm>
        <a:custGeom>
          <a:avLst/>
          <a:gdLst/>
          <a:ahLst/>
          <a:cxnLst/>
          <a:rect l="0" t="0" r="0" b="0"/>
          <a:pathLst>
            <a:path>
              <a:moveTo>
                <a:pt x="8945623" y="0"/>
              </a:moveTo>
              <a:lnTo>
                <a:pt x="8945623" y="280593"/>
              </a:lnTo>
              <a:lnTo>
                <a:pt x="0" y="280593"/>
              </a:lnTo>
              <a:lnTo>
                <a:pt x="0" y="526986"/>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463144" y="2031162"/>
        <a:ext cx="448149" cy="5575"/>
      </dsp:txXfrm>
    </dsp:sp>
    <dsp:sp modelId="{153C849B-C7FC-4979-B45D-0575B67DEEB6}">
      <dsp:nvSpPr>
        <dsp:cNvPr id="0" name=""/>
        <dsp:cNvSpPr/>
      </dsp:nvSpPr>
      <dsp:spPr>
        <a:xfrm>
          <a:off x="8947886" y="31768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sv-SE" sz="1300" kern="1200" dirty="0"/>
            <a:t>Vi uppdaterar </a:t>
          </a:r>
          <a:r>
            <a:rPr lang="sv-SE" sz="1300" b="1" i="1" kern="1200" dirty="0" err="1"/>
            <a:t>Kredittkontroll</a:t>
          </a:r>
          <a:r>
            <a:rPr lang="sv-SE" sz="1300" b="1" i="1" kern="1200" dirty="0"/>
            <a:t> </a:t>
          </a:r>
          <a:r>
            <a:rPr lang="sv-SE" sz="1300" kern="1200" dirty="0"/>
            <a:t>och skriver in dagens datum</a:t>
          </a:r>
          <a:r>
            <a:rPr lang="sv-SE" sz="1300" b="1" i="1" kern="1200" dirty="0"/>
            <a:t>. </a:t>
          </a:r>
          <a:endParaRPr lang="en-US" sz="1300" kern="1200" dirty="0"/>
        </a:p>
      </dsp:txBody>
      <dsp:txXfrm>
        <a:off x="8947886" y="317683"/>
        <a:ext cx="2424288" cy="1454572"/>
      </dsp:txXfrm>
    </dsp:sp>
    <dsp:sp modelId="{F68464B0-9A49-454E-BBA4-47AC90FA2A23}">
      <dsp:nvSpPr>
        <dsp:cNvPr id="0" name=""/>
        <dsp:cNvSpPr/>
      </dsp:nvSpPr>
      <dsp:spPr>
        <a:xfrm>
          <a:off x="2424751" y="3011409"/>
          <a:ext cx="526986" cy="91440"/>
        </a:xfrm>
        <a:custGeom>
          <a:avLst/>
          <a:gdLst/>
          <a:ahLst/>
          <a:cxnLst/>
          <a:rect l="0" t="0" r="0" b="0"/>
          <a:pathLst>
            <a:path>
              <a:moveTo>
                <a:pt x="0" y="45720"/>
              </a:moveTo>
              <a:lnTo>
                <a:pt x="526986"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74304" y="3054341"/>
        <a:ext cx="27879" cy="5575"/>
      </dsp:txXfrm>
    </dsp:sp>
    <dsp:sp modelId="{B5775768-1341-45D1-8AC2-77FB5F7DCA04}">
      <dsp:nvSpPr>
        <dsp:cNvPr id="0" name=""/>
        <dsp:cNvSpPr/>
      </dsp:nvSpPr>
      <dsp:spPr>
        <a:xfrm>
          <a:off x="2263" y="232984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sv-SE" sz="1300" kern="1200" dirty="0"/>
            <a:t>Mellan den 15/09 och 31/12 ska varje sökande som hör av sig till oss för att bli Startklar få 100 extra poäng så vi justerar poäng.</a:t>
          </a:r>
          <a:endParaRPr lang="en-US" sz="1300" kern="1200" dirty="0"/>
        </a:p>
      </dsp:txBody>
      <dsp:txXfrm>
        <a:off x="2263" y="2329843"/>
        <a:ext cx="2424288" cy="1454572"/>
      </dsp:txXfrm>
    </dsp:sp>
    <dsp:sp modelId="{30A5D43F-AFDC-4629-8E72-D560149AB85A}">
      <dsp:nvSpPr>
        <dsp:cNvPr id="0" name=""/>
        <dsp:cNvSpPr/>
      </dsp:nvSpPr>
      <dsp:spPr>
        <a:xfrm>
          <a:off x="5406625" y="3011409"/>
          <a:ext cx="526986" cy="91440"/>
        </a:xfrm>
        <a:custGeom>
          <a:avLst/>
          <a:gdLst/>
          <a:ahLst/>
          <a:cxnLst/>
          <a:rect l="0" t="0" r="0" b="0"/>
          <a:pathLst>
            <a:path>
              <a:moveTo>
                <a:pt x="0" y="45720"/>
              </a:moveTo>
              <a:lnTo>
                <a:pt x="526986"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56179" y="3054341"/>
        <a:ext cx="27879" cy="5575"/>
      </dsp:txXfrm>
    </dsp:sp>
    <dsp:sp modelId="{BBD05BB1-C033-4F4C-A997-AE9F849B29E8}">
      <dsp:nvSpPr>
        <dsp:cNvPr id="0" name=""/>
        <dsp:cNvSpPr/>
      </dsp:nvSpPr>
      <dsp:spPr>
        <a:xfrm>
          <a:off x="2984137" y="232984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sv-SE" sz="1300" kern="1200" dirty="0"/>
            <a:t>Vi skickar ett mail till sökande med information om att sökande har blivit Startklar samt vilken </a:t>
          </a:r>
          <a:r>
            <a:rPr lang="sv-SE" sz="1300" kern="1200" dirty="0" err="1"/>
            <a:t>maxhyra</a:t>
          </a:r>
          <a:r>
            <a:rPr lang="sv-SE" sz="1300" kern="1200" dirty="0"/>
            <a:t> har personen blivit beviljad. </a:t>
          </a:r>
          <a:endParaRPr lang="en-US" sz="1300" kern="1200" dirty="0"/>
        </a:p>
      </dsp:txBody>
      <dsp:txXfrm>
        <a:off x="2984137" y="2329843"/>
        <a:ext cx="2424288" cy="1454572"/>
      </dsp:txXfrm>
    </dsp:sp>
    <dsp:sp modelId="{C3A1B680-506C-45AC-B00C-5056D9FF8367}">
      <dsp:nvSpPr>
        <dsp:cNvPr id="0" name=""/>
        <dsp:cNvSpPr/>
      </dsp:nvSpPr>
      <dsp:spPr>
        <a:xfrm>
          <a:off x="5966012" y="2329843"/>
          <a:ext cx="2424288" cy="14545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792" tIns="124693" rIns="118792" bIns="124693" numCol="1" spcCol="1270" anchor="ctr" anchorCtr="0">
          <a:noAutofit/>
        </a:bodyPr>
        <a:lstStyle/>
        <a:p>
          <a:pPr marL="0" lvl="0" indent="0" algn="ctr" defTabSz="577850">
            <a:lnSpc>
              <a:spcPct val="90000"/>
            </a:lnSpc>
            <a:spcBef>
              <a:spcPct val="0"/>
            </a:spcBef>
            <a:spcAft>
              <a:spcPct val="35000"/>
            </a:spcAft>
            <a:buNone/>
          </a:pPr>
          <a:r>
            <a:rPr lang="sv-SE" sz="1300" kern="1200" dirty="0"/>
            <a:t>Nu är sökande Startklar. Valideringen gäller i 6 månader. Efter 6 månader behöver sökande validera sig på nytt.</a:t>
          </a:r>
          <a:endParaRPr lang="en-US" sz="1300" kern="1200" dirty="0"/>
        </a:p>
      </dsp:txBody>
      <dsp:txXfrm>
        <a:off x="5966012" y="2329843"/>
        <a:ext cx="2424288" cy="1454572"/>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0A445BA4-D915-4537-A02E-EB0952C3CA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002414-BF60-4B25-BB75-177796D2FB0E}" type="datetimeFigureOut">
              <a:rPr lang="sv-SE" sz="800" smtClean="0"/>
              <a:t>2025-09-11</a:t>
            </a:fld>
            <a:endParaRPr lang="sv-SE" sz="800"/>
          </a:p>
        </p:txBody>
      </p:sp>
      <p:sp>
        <p:nvSpPr>
          <p:cNvPr id="4" name="Platshållare för sidfot 3">
            <a:extLst>
              <a:ext uri="{FF2B5EF4-FFF2-40B4-BE49-F238E27FC236}">
                <a16:creationId xmlns:a16="http://schemas.microsoft.com/office/drawing/2014/main" id="{95E4E412-F380-4DDA-AB79-F4ADEF7E705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sz="800"/>
          </a:p>
        </p:txBody>
      </p:sp>
      <p:sp>
        <p:nvSpPr>
          <p:cNvPr id="5" name="Platshållare för bildnummer 4">
            <a:extLst>
              <a:ext uri="{FF2B5EF4-FFF2-40B4-BE49-F238E27FC236}">
                <a16:creationId xmlns:a16="http://schemas.microsoft.com/office/drawing/2014/main" id="{77CC0A9B-EF6B-4D35-89A2-6B3DC7ABC8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5B40274-D993-442E-A26D-AEDDED3B3D61}" type="slidenum">
              <a:rPr lang="sv-SE" sz="800" smtClean="0"/>
              <a:t>‹#›</a:t>
            </a:fld>
            <a:endParaRPr lang="sv-SE" sz="800"/>
          </a:p>
        </p:txBody>
      </p:sp>
      <p:sp>
        <p:nvSpPr>
          <p:cNvPr id="6" name="Platshållare för sidhuvud 5">
            <a:extLst>
              <a:ext uri="{FF2B5EF4-FFF2-40B4-BE49-F238E27FC236}">
                <a16:creationId xmlns:a16="http://schemas.microsoft.com/office/drawing/2014/main" id="{004D918B-112B-4FEE-ADB9-C328B59D04D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sz="800"/>
          </a:p>
        </p:txBody>
      </p:sp>
    </p:spTree>
    <p:extLst>
      <p:ext uri="{BB962C8B-B14F-4D97-AF65-F5344CB8AC3E}">
        <p14:creationId xmlns:p14="http://schemas.microsoft.com/office/powerpoint/2010/main" val="39915994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900"/>
            </a:lvl1pPr>
          </a:lstStyle>
          <a:p>
            <a:endParaRPr lang="sv-SE" dirty="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900"/>
            </a:lvl1pPr>
          </a:lstStyle>
          <a:p>
            <a:fld id="{22CD64E6-31C3-430F-AD2D-83796490345E}" type="datetimeFigureOut">
              <a:rPr lang="sv-SE" smtClean="0"/>
              <a:pPr/>
              <a:t>2025-09-11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9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900"/>
            </a:lvl1pPr>
          </a:lstStyle>
          <a:p>
            <a:fld id="{A07FA54C-5EBB-4CD3-8A22-D29E5046B86F}" type="slidenum">
              <a:rPr lang="sv-SE" smtClean="0"/>
              <a:pPr/>
              <a:t>‹#›</a:t>
            </a:fld>
            <a:endParaRPr lang="sv-SE"/>
          </a:p>
        </p:txBody>
      </p:sp>
    </p:spTree>
    <p:extLst>
      <p:ext uri="{BB962C8B-B14F-4D97-AF65-F5344CB8AC3E}">
        <p14:creationId xmlns:p14="http://schemas.microsoft.com/office/powerpoint/2010/main" val="580506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tro">
    <p:spTree>
      <p:nvGrpSpPr>
        <p:cNvPr id="1" name=""/>
        <p:cNvGrpSpPr/>
        <p:nvPr/>
      </p:nvGrpSpPr>
      <p:grpSpPr>
        <a:xfrm>
          <a:off x="0" y="0"/>
          <a:ext cx="0" cy="0"/>
          <a:chOff x="0" y="0"/>
          <a:chExt cx="0" cy="0"/>
        </a:xfrm>
      </p:grpSpPr>
      <p:sp>
        <p:nvSpPr>
          <p:cNvPr id="16" name="Platshållare för bild 15">
            <a:extLst>
              <a:ext uri="{FF2B5EF4-FFF2-40B4-BE49-F238E27FC236}">
                <a16:creationId xmlns:a16="http://schemas.microsoft.com/office/drawing/2014/main" id="{C12CC6E2-8FB9-408C-8587-1F8B4114DD64}"/>
              </a:ext>
            </a:extLst>
          </p:cNvPr>
          <p:cNvSpPr>
            <a:spLocks noGrp="1"/>
          </p:cNvSpPr>
          <p:nvPr>
            <p:ph type="pic" sz="quarter" idx="10"/>
          </p:nvPr>
        </p:nvSpPr>
        <p:spPr>
          <a:xfrm>
            <a:off x="0" y="0"/>
            <a:ext cx="12192000" cy="6858000"/>
          </a:xfrm>
          <a:custGeom>
            <a:avLst/>
            <a:gdLst>
              <a:gd name="connsiteX0" fmla="*/ 8944746 w 12192000"/>
              <a:gd name="connsiteY0" fmla="*/ 2875355 h 6858000"/>
              <a:gd name="connsiteX1" fmla="*/ 9427227 w 12192000"/>
              <a:gd name="connsiteY1" fmla="*/ 3256506 h 6858000"/>
              <a:gd name="connsiteX2" fmla="*/ 8440971 w 12192000"/>
              <a:gd name="connsiteY2" fmla="*/ 3256506 h 6858000"/>
              <a:gd name="connsiteX3" fmla="*/ 8944746 w 12192000"/>
              <a:gd name="connsiteY3" fmla="*/ 2875355 h 6858000"/>
              <a:gd name="connsiteX4" fmla="*/ 4661407 w 12192000"/>
              <a:gd name="connsiteY4" fmla="*/ 2875355 h 6858000"/>
              <a:gd name="connsiteX5" fmla="*/ 5143887 w 12192000"/>
              <a:gd name="connsiteY5" fmla="*/ 3256505 h 6858000"/>
              <a:gd name="connsiteX6" fmla="*/ 4157632 w 12192000"/>
              <a:gd name="connsiteY6" fmla="*/ 3256505 h 6858000"/>
              <a:gd name="connsiteX7" fmla="*/ 4661407 w 12192000"/>
              <a:gd name="connsiteY7" fmla="*/ 2875355 h 6858000"/>
              <a:gd name="connsiteX8" fmla="*/ 7082744 w 12192000"/>
              <a:gd name="connsiteY8" fmla="*/ 2875171 h 6858000"/>
              <a:gd name="connsiteX9" fmla="*/ 7556842 w 12192000"/>
              <a:gd name="connsiteY9" fmla="*/ 3363587 h 6858000"/>
              <a:gd name="connsiteX10" fmla="*/ 7082744 w 12192000"/>
              <a:gd name="connsiteY10" fmla="*/ 3855124 h 6858000"/>
              <a:gd name="connsiteX11" fmla="*/ 7082744 w 12192000"/>
              <a:gd name="connsiteY11" fmla="*/ 3854940 h 6858000"/>
              <a:gd name="connsiteX12" fmla="*/ 6584905 w 12192000"/>
              <a:gd name="connsiteY12" fmla="*/ 3363587 h 6858000"/>
              <a:gd name="connsiteX13" fmla="*/ 7082744 w 12192000"/>
              <a:gd name="connsiteY13" fmla="*/ 2875171 h 6858000"/>
              <a:gd name="connsiteX14" fmla="*/ 8944746 w 12192000"/>
              <a:gd name="connsiteY14" fmla="*/ 2572588 h 6858000"/>
              <a:gd name="connsiteX15" fmla="*/ 8083134 w 12192000"/>
              <a:gd name="connsiteY15" fmla="*/ 3402504 h 6858000"/>
              <a:gd name="connsiteX16" fmla="*/ 9005079 w 12192000"/>
              <a:gd name="connsiteY16" fmla="*/ 4206903 h 6858000"/>
              <a:gd name="connsiteX17" fmla="*/ 9716592 w 12192000"/>
              <a:gd name="connsiteY17" fmla="*/ 3969916 h 6858000"/>
              <a:gd name="connsiteX18" fmla="*/ 9564965 w 12192000"/>
              <a:gd name="connsiteY18" fmla="*/ 3758383 h 6858000"/>
              <a:gd name="connsiteX19" fmla="*/ 9022028 w 12192000"/>
              <a:gd name="connsiteY19" fmla="*/ 3917905 h 6858000"/>
              <a:gd name="connsiteX20" fmla="*/ 8440726 w 12192000"/>
              <a:gd name="connsiteY20" fmla="*/ 3542506 h 6858000"/>
              <a:gd name="connsiteX21" fmla="*/ 9749023 w 12192000"/>
              <a:gd name="connsiteY21" fmla="*/ 3542506 h 6858000"/>
              <a:gd name="connsiteX22" fmla="*/ 9767380 w 12192000"/>
              <a:gd name="connsiteY22" fmla="*/ 3339907 h 6858000"/>
              <a:gd name="connsiteX23" fmla="*/ 8944746 w 12192000"/>
              <a:gd name="connsiteY23" fmla="*/ 2572588 h 6858000"/>
              <a:gd name="connsiteX24" fmla="*/ 7072648 w 12192000"/>
              <a:gd name="connsiteY24" fmla="*/ 2572404 h 6858000"/>
              <a:gd name="connsiteX25" fmla="*/ 6221132 w 12192000"/>
              <a:gd name="connsiteY25" fmla="*/ 3390388 h 6858000"/>
              <a:gd name="connsiteX26" fmla="*/ 7055943 w 12192000"/>
              <a:gd name="connsiteY26" fmla="*/ 4162052 h 6858000"/>
              <a:gd name="connsiteX27" fmla="*/ 7549560 w 12192000"/>
              <a:gd name="connsiteY27" fmla="*/ 3990720 h 6858000"/>
              <a:gd name="connsiteX28" fmla="*/ 7549560 w 12192000"/>
              <a:gd name="connsiteY28" fmla="*/ 4065800 h 6858000"/>
              <a:gd name="connsiteX29" fmla="*/ 7042543 w 12192000"/>
              <a:gd name="connsiteY29" fmla="*/ 4473568 h 6858000"/>
              <a:gd name="connsiteX30" fmla="*/ 6472683 w 12192000"/>
              <a:gd name="connsiteY30" fmla="*/ 4268644 h 6858000"/>
              <a:gd name="connsiteX31" fmla="*/ 6306492 w 12192000"/>
              <a:gd name="connsiteY31" fmla="*/ 4487091 h 6858000"/>
              <a:gd name="connsiteX32" fmla="*/ 7042543 w 12192000"/>
              <a:gd name="connsiteY32" fmla="*/ 4769910 h 6858000"/>
              <a:gd name="connsiteX33" fmla="*/ 7920921 w 12192000"/>
              <a:gd name="connsiteY33" fmla="*/ 3930204 h 6858000"/>
              <a:gd name="connsiteX34" fmla="*/ 7920921 w 12192000"/>
              <a:gd name="connsiteY34" fmla="*/ 3331157 h 6858000"/>
              <a:gd name="connsiteX35" fmla="*/ 7072648 w 12192000"/>
              <a:gd name="connsiteY35" fmla="*/ 2572404 h 6858000"/>
              <a:gd name="connsiteX36" fmla="*/ 4661407 w 12192000"/>
              <a:gd name="connsiteY36" fmla="*/ 2572404 h 6858000"/>
              <a:gd name="connsiteX37" fmla="*/ 3799795 w 12192000"/>
              <a:gd name="connsiteY37" fmla="*/ 3402320 h 6858000"/>
              <a:gd name="connsiteX38" fmla="*/ 4721740 w 12192000"/>
              <a:gd name="connsiteY38" fmla="*/ 4206720 h 6858000"/>
              <a:gd name="connsiteX39" fmla="*/ 5433254 w 12192000"/>
              <a:gd name="connsiteY39" fmla="*/ 3969732 h 6858000"/>
              <a:gd name="connsiteX40" fmla="*/ 5281564 w 12192000"/>
              <a:gd name="connsiteY40" fmla="*/ 3758383 h 6858000"/>
              <a:gd name="connsiteX41" fmla="*/ 4738689 w 12192000"/>
              <a:gd name="connsiteY41" fmla="*/ 3917905 h 6858000"/>
              <a:gd name="connsiteX42" fmla="*/ 4157387 w 12192000"/>
              <a:gd name="connsiteY42" fmla="*/ 3542506 h 6858000"/>
              <a:gd name="connsiteX43" fmla="*/ 5465378 w 12192000"/>
              <a:gd name="connsiteY43" fmla="*/ 3542506 h 6858000"/>
              <a:gd name="connsiteX44" fmla="*/ 5484102 w 12192000"/>
              <a:gd name="connsiteY44" fmla="*/ 3339907 h 6858000"/>
              <a:gd name="connsiteX45" fmla="*/ 4661407 w 12192000"/>
              <a:gd name="connsiteY45" fmla="*/ 2572404 h 6858000"/>
              <a:gd name="connsiteX46" fmla="*/ 5682785 w 12192000"/>
              <a:gd name="connsiteY46" fmla="*/ 2088089 h 6858000"/>
              <a:gd name="connsiteX47" fmla="*/ 5682785 w 12192000"/>
              <a:gd name="connsiteY47" fmla="*/ 4162236 h 6858000"/>
              <a:gd name="connsiteX48" fmla="*/ 6036524 w 12192000"/>
              <a:gd name="connsiteY48" fmla="*/ 4162236 h 6858000"/>
              <a:gd name="connsiteX49" fmla="*/ 6036524 w 12192000"/>
              <a:gd name="connsiteY49" fmla="*/ 2088089 h 6858000"/>
              <a:gd name="connsiteX50" fmla="*/ 2424619 w 12192000"/>
              <a:gd name="connsiteY50" fmla="*/ 2088089 h 6858000"/>
              <a:gd name="connsiteX51" fmla="*/ 2424619 w 12192000"/>
              <a:gd name="connsiteY51" fmla="*/ 2411966 h 6858000"/>
              <a:gd name="connsiteX52" fmla="*/ 3176396 w 12192000"/>
              <a:gd name="connsiteY52" fmla="*/ 2411966 h 6858000"/>
              <a:gd name="connsiteX53" fmla="*/ 3176396 w 12192000"/>
              <a:gd name="connsiteY53" fmla="*/ 4162236 h 6858000"/>
              <a:gd name="connsiteX54" fmla="*/ 3555466 w 12192000"/>
              <a:gd name="connsiteY54" fmla="*/ 4162236 h 6858000"/>
              <a:gd name="connsiteX55" fmla="*/ 3555466 w 12192000"/>
              <a:gd name="connsiteY55" fmla="*/ 2411966 h 6858000"/>
              <a:gd name="connsiteX56" fmla="*/ 4309445 w 12192000"/>
              <a:gd name="connsiteY56" fmla="*/ 2411966 h 6858000"/>
              <a:gd name="connsiteX57" fmla="*/ 4309445 w 12192000"/>
              <a:gd name="connsiteY57" fmla="*/ 2088089 h 6858000"/>
              <a:gd name="connsiteX58" fmla="*/ 0 w 12192000"/>
              <a:gd name="connsiteY58" fmla="*/ 0 h 6858000"/>
              <a:gd name="connsiteX59" fmla="*/ 12192000 w 12192000"/>
              <a:gd name="connsiteY59" fmla="*/ 0 h 6858000"/>
              <a:gd name="connsiteX60" fmla="*/ 12192000 w 12192000"/>
              <a:gd name="connsiteY60" fmla="*/ 6858000 h 6858000"/>
              <a:gd name="connsiteX61" fmla="*/ 0 w 12192000"/>
              <a:gd name="connsiteY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2192000" h="6858000">
                <a:moveTo>
                  <a:pt x="8944746" y="2875355"/>
                </a:moveTo>
                <a:cubicBezTo>
                  <a:pt x="9265502" y="2875355"/>
                  <a:pt x="9414438" y="3098575"/>
                  <a:pt x="9427227" y="3256506"/>
                </a:cubicBezTo>
                <a:lnTo>
                  <a:pt x="8440971" y="3256506"/>
                </a:lnTo>
                <a:cubicBezTo>
                  <a:pt x="8460796" y="3072080"/>
                  <a:pt x="8676429" y="2875355"/>
                  <a:pt x="8944746" y="2875355"/>
                </a:cubicBezTo>
                <a:close/>
                <a:moveTo>
                  <a:pt x="4661407" y="2875355"/>
                </a:moveTo>
                <a:cubicBezTo>
                  <a:pt x="4982163" y="2875355"/>
                  <a:pt x="5131099" y="3098575"/>
                  <a:pt x="5143887" y="3256505"/>
                </a:cubicBezTo>
                <a:lnTo>
                  <a:pt x="4157632" y="3256505"/>
                </a:lnTo>
                <a:cubicBezTo>
                  <a:pt x="4177458" y="3072080"/>
                  <a:pt x="4393090" y="2875355"/>
                  <a:pt x="4661407" y="2875355"/>
                </a:cubicBezTo>
                <a:close/>
                <a:moveTo>
                  <a:pt x="7082744" y="2875171"/>
                </a:moveTo>
                <a:cubicBezTo>
                  <a:pt x="7398911" y="2875171"/>
                  <a:pt x="7556842" y="3104388"/>
                  <a:pt x="7556842" y="3363587"/>
                </a:cubicBezTo>
                <a:cubicBezTo>
                  <a:pt x="7556842" y="3622787"/>
                  <a:pt x="7403868" y="3855124"/>
                  <a:pt x="7082744" y="3855124"/>
                </a:cubicBezTo>
                <a:lnTo>
                  <a:pt x="7082744" y="3854940"/>
                </a:lnTo>
                <a:cubicBezTo>
                  <a:pt x="6764558" y="3854940"/>
                  <a:pt x="6584905" y="3622787"/>
                  <a:pt x="6584905" y="3363587"/>
                </a:cubicBezTo>
                <a:cubicBezTo>
                  <a:pt x="6584905" y="3104388"/>
                  <a:pt x="6769637" y="2875171"/>
                  <a:pt x="7082744" y="2875171"/>
                </a:cubicBezTo>
                <a:close/>
                <a:moveTo>
                  <a:pt x="8944746" y="2572588"/>
                </a:moveTo>
                <a:cubicBezTo>
                  <a:pt x="8435464" y="2572588"/>
                  <a:pt x="8083134" y="2918310"/>
                  <a:pt x="8083134" y="3402504"/>
                </a:cubicBezTo>
                <a:cubicBezTo>
                  <a:pt x="8083134" y="3904260"/>
                  <a:pt x="8442195" y="4206903"/>
                  <a:pt x="9005079" y="4206903"/>
                </a:cubicBezTo>
                <a:cubicBezTo>
                  <a:pt x="9457883" y="4206903"/>
                  <a:pt x="9716592" y="3969916"/>
                  <a:pt x="9716592" y="3969916"/>
                </a:cubicBezTo>
                <a:lnTo>
                  <a:pt x="9564965" y="3758383"/>
                </a:lnTo>
                <a:cubicBezTo>
                  <a:pt x="9564965" y="3758383"/>
                  <a:pt x="9350801" y="3917905"/>
                  <a:pt x="9022028" y="3917905"/>
                </a:cubicBezTo>
                <a:cubicBezTo>
                  <a:pt x="8710818" y="3917905"/>
                  <a:pt x="8450946" y="3738068"/>
                  <a:pt x="8440726" y="3542506"/>
                </a:cubicBezTo>
                <a:lnTo>
                  <a:pt x="9749023" y="3542506"/>
                </a:lnTo>
                <a:cubicBezTo>
                  <a:pt x="9749023" y="3542506"/>
                  <a:pt x="9767380" y="3464061"/>
                  <a:pt x="9767380" y="3339907"/>
                </a:cubicBezTo>
                <a:cubicBezTo>
                  <a:pt x="9767380" y="2858711"/>
                  <a:pt x="9376928" y="2572588"/>
                  <a:pt x="8944746" y="2572588"/>
                </a:cubicBezTo>
                <a:close/>
                <a:moveTo>
                  <a:pt x="7072648" y="2572404"/>
                </a:moveTo>
                <a:cubicBezTo>
                  <a:pt x="6479108" y="2572404"/>
                  <a:pt x="6221132" y="2979254"/>
                  <a:pt x="6221132" y="3390388"/>
                </a:cubicBezTo>
                <a:cubicBezTo>
                  <a:pt x="6221132" y="3747920"/>
                  <a:pt x="6429177" y="4162052"/>
                  <a:pt x="7055943" y="4162052"/>
                </a:cubicBezTo>
                <a:cubicBezTo>
                  <a:pt x="7228804" y="4162052"/>
                  <a:pt x="7435319" y="4109857"/>
                  <a:pt x="7549560" y="3990720"/>
                </a:cubicBezTo>
                <a:lnTo>
                  <a:pt x="7549560" y="4065800"/>
                </a:lnTo>
                <a:cubicBezTo>
                  <a:pt x="7549560" y="4262464"/>
                  <a:pt x="7386368" y="4473568"/>
                  <a:pt x="7042543" y="4473568"/>
                </a:cubicBezTo>
                <a:cubicBezTo>
                  <a:pt x="6701104" y="4473568"/>
                  <a:pt x="6472683" y="4268644"/>
                  <a:pt x="6472683" y="4268644"/>
                </a:cubicBezTo>
                <a:lnTo>
                  <a:pt x="6306492" y="4487091"/>
                </a:lnTo>
                <a:cubicBezTo>
                  <a:pt x="6306492" y="4487091"/>
                  <a:pt x="6595735" y="4769910"/>
                  <a:pt x="7042543" y="4769910"/>
                </a:cubicBezTo>
                <a:cubicBezTo>
                  <a:pt x="7535181" y="4769910"/>
                  <a:pt x="7920921" y="4515973"/>
                  <a:pt x="7920921" y="3930204"/>
                </a:cubicBezTo>
                <a:lnTo>
                  <a:pt x="7920921" y="3331157"/>
                </a:lnTo>
                <a:cubicBezTo>
                  <a:pt x="7920921" y="2844209"/>
                  <a:pt x="7548398" y="2572404"/>
                  <a:pt x="7072648" y="2572404"/>
                </a:cubicBezTo>
                <a:close/>
                <a:moveTo>
                  <a:pt x="4661407" y="2572404"/>
                </a:moveTo>
                <a:cubicBezTo>
                  <a:pt x="4152125" y="2572404"/>
                  <a:pt x="3799795" y="2918126"/>
                  <a:pt x="3799795" y="3402320"/>
                </a:cubicBezTo>
                <a:cubicBezTo>
                  <a:pt x="3799795" y="3904076"/>
                  <a:pt x="4158856" y="4206720"/>
                  <a:pt x="4721740" y="4206720"/>
                </a:cubicBezTo>
                <a:cubicBezTo>
                  <a:pt x="5174544" y="4206720"/>
                  <a:pt x="5433254" y="3969732"/>
                  <a:pt x="5433254" y="3969732"/>
                </a:cubicBezTo>
                <a:lnTo>
                  <a:pt x="5281564" y="3758383"/>
                </a:lnTo>
                <a:cubicBezTo>
                  <a:pt x="5281564" y="3758383"/>
                  <a:pt x="5067402" y="3917905"/>
                  <a:pt x="4738689" y="3917905"/>
                </a:cubicBezTo>
                <a:cubicBezTo>
                  <a:pt x="4427418" y="3917905"/>
                  <a:pt x="4167606" y="3738068"/>
                  <a:pt x="4157387" y="3542506"/>
                </a:cubicBezTo>
                <a:lnTo>
                  <a:pt x="5465378" y="3542506"/>
                </a:lnTo>
                <a:cubicBezTo>
                  <a:pt x="5465378" y="3542506"/>
                  <a:pt x="5484102" y="3464061"/>
                  <a:pt x="5484102" y="3339907"/>
                </a:cubicBezTo>
                <a:cubicBezTo>
                  <a:pt x="5484102" y="2858711"/>
                  <a:pt x="5093591" y="2572404"/>
                  <a:pt x="4661407" y="2572404"/>
                </a:cubicBezTo>
                <a:close/>
                <a:moveTo>
                  <a:pt x="5682785" y="2088089"/>
                </a:moveTo>
                <a:lnTo>
                  <a:pt x="5682785" y="4162236"/>
                </a:lnTo>
                <a:lnTo>
                  <a:pt x="6036524" y="4162236"/>
                </a:lnTo>
                <a:lnTo>
                  <a:pt x="6036524" y="2088089"/>
                </a:lnTo>
                <a:close/>
                <a:moveTo>
                  <a:pt x="2424619" y="2088089"/>
                </a:moveTo>
                <a:lnTo>
                  <a:pt x="2424619" y="2411966"/>
                </a:lnTo>
                <a:lnTo>
                  <a:pt x="3176396" y="2411966"/>
                </a:lnTo>
                <a:lnTo>
                  <a:pt x="3176396" y="4162236"/>
                </a:lnTo>
                <a:lnTo>
                  <a:pt x="3555466" y="4162236"/>
                </a:lnTo>
                <a:lnTo>
                  <a:pt x="3555466" y="2411966"/>
                </a:lnTo>
                <a:lnTo>
                  <a:pt x="4309445" y="2411966"/>
                </a:lnTo>
                <a:lnTo>
                  <a:pt x="4309445" y="2088089"/>
                </a:lnTo>
                <a:close/>
                <a:moveTo>
                  <a:pt x="0" y="0"/>
                </a:moveTo>
                <a:lnTo>
                  <a:pt x="12192000" y="0"/>
                </a:lnTo>
                <a:lnTo>
                  <a:pt x="12192000" y="6858000"/>
                </a:lnTo>
                <a:lnTo>
                  <a:pt x="0" y="6858000"/>
                </a:lnTo>
                <a:close/>
              </a:path>
            </a:pathLst>
          </a:custGeom>
          <a:pattFill prst="trellis">
            <a:fgClr>
              <a:schemeClr val="bg1">
                <a:lumMod val="95000"/>
              </a:schemeClr>
            </a:fgClr>
            <a:bgClr>
              <a:schemeClr val="bg1"/>
            </a:bgClr>
          </a:pattFill>
        </p:spPr>
        <p:txBody>
          <a:bodyPr wrap="square" bIns="720000" anchor="ctr">
            <a:noAutofit/>
          </a:bodyPr>
          <a:lstStyle>
            <a:lvl1pPr marL="0" indent="0" algn="ctr">
              <a:buNone/>
              <a:defRPr/>
            </a:lvl1p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id="{62BBB7C4-DDA8-EF4D-75D3-D813269BA42B}"/>
              </a:ext>
            </a:extLst>
          </p:cNvPr>
          <p:cNvSpPr>
            <a:spLocks noGrp="1"/>
          </p:cNvSpPr>
          <p:nvPr>
            <p:ph type="dt" sz="half" idx="11"/>
          </p:nvPr>
        </p:nvSpPr>
        <p:spPr>
          <a:xfrm>
            <a:off x="5610000" y="7381602"/>
            <a:ext cx="972000" cy="117475"/>
          </a:xfrm>
        </p:spPr>
        <p:txBody>
          <a:bodyPr/>
          <a:lstStyle>
            <a:lvl1pPr>
              <a:defRPr>
                <a:noFill/>
              </a:defRPr>
            </a:lvl1pPr>
          </a:lstStyle>
          <a:p>
            <a:pPr algn="ctr"/>
            <a:endParaRPr lang="sv-SE" dirty="0"/>
          </a:p>
        </p:txBody>
      </p:sp>
      <p:sp>
        <p:nvSpPr>
          <p:cNvPr id="3" name="Platshållare för sidfot 2">
            <a:extLst>
              <a:ext uri="{FF2B5EF4-FFF2-40B4-BE49-F238E27FC236}">
                <a16:creationId xmlns:a16="http://schemas.microsoft.com/office/drawing/2014/main" id="{D188DEF4-CA34-C0D6-9964-498CFCD6DF2E}"/>
              </a:ext>
            </a:extLst>
          </p:cNvPr>
          <p:cNvSpPr>
            <a:spLocks noGrp="1"/>
          </p:cNvSpPr>
          <p:nvPr>
            <p:ph type="ftr" sz="quarter" idx="12"/>
          </p:nvPr>
        </p:nvSpPr>
        <p:spPr/>
        <p:txBody>
          <a:bodyPr/>
          <a:lstStyle/>
          <a:p>
            <a:endParaRPr lang="sv-SE" dirty="0"/>
          </a:p>
        </p:txBody>
      </p:sp>
      <p:sp>
        <p:nvSpPr>
          <p:cNvPr id="4" name="Platshållare för bildnummer 3">
            <a:extLst>
              <a:ext uri="{FF2B5EF4-FFF2-40B4-BE49-F238E27FC236}">
                <a16:creationId xmlns:a16="http://schemas.microsoft.com/office/drawing/2014/main" id="{3ABE6981-80B7-3D96-F631-563866C13C63}"/>
              </a:ext>
            </a:extLst>
          </p:cNvPr>
          <p:cNvSpPr>
            <a:spLocks noGrp="1"/>
          </p:cNvSpPr>
          <p:nvPr>
            <p:ph type="sldNum" sz="quarter" idx="13"/>
          </p:nvPr>
        </p:nvSpPr>
        <p:spPr>
          <a:xfrm>
            <a:off x="11428667" y="7381602"/>
            <a:ext cx="353758" cy="117475"/>
          </a:xfrm>
        </p:spPr>
        <p:txBody>
          <a:bodyPr/>
          <a:lstStyle>
            <a:lvl1pPr>
              <a:defRPr>
                <a:noFill/>
              </a:defRPr>
            </a:lvl1pPr>
          </a:lstStyle>
          <a:p>
            <a:fld id="{AE086683-F536-42AB-ABBC-F4803DFE8DBC}" type="slidenum">
              <a:rPr lang="sv-SE" smtClean="0"/>
              <a:pPr/>
              <a:t>‹#›</a:t>
            </a:fld>
            <a:endParaRPr lang="sv-SE"/>
          </a:p>
        </p:txBody>
      </p:sp>
    </p:spTree>
    <p:extLst>
      <p:ext uri="{BB962C8B-B14F-4D97-AF65-F5344CB8AC3E}">
        <p14:creationId xmlns:p14="http://schemas.microsoft.com/office/powerpoint/2010/main" val="2257402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rtsida grön">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3C39325B-4A0A-46EA-AD07-BF6136674CF5}"/>
              </a:ext>
            </a:extLst>
          </p:cNvPr>
          <p:cNvSpPr/>
          <p:nvPr userDrawn="1"/>
        </p:nvSpPr>
        <p:spPr>
          <a:xfrm>
            <a:off x="6757639" y="602166"/>
            <a:ext cx="4806176" cy="529698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ubrik 11">
            <a:extLst>
              <a:ext uri="{FF2B5EF4-FFF2-40B4-BE49-F238E27FC236}">
                <a16:creationId xmlns:a16="http://schemas.microsoft.com/office/drawing/2014/main" id="{395D4648-90FA-44DC-A420-9F2E3B05857F}"/>
              </a:ext>
            </a:extLst>
          </p:cNvPr>
          <p:cNvSpPr>
            <a:spLocks noGrp="1"/>
          </p:cNvSpPr>
          <p:nvPr>
            <p:ph type="title"/>
          </p:nvPr>
        </p:nvSpPr>
        <p:spPr>
          <a:xfrm>
            <a:off x="409575" y="1797050"/>
            <a:ext cx="5516563" cy="2000399"/>
          </a:xfrm>
        </p:spPr>
        <p:txBody>
          <a:bodyPr anchor="b"/>
          <a:lstStyle>
            <a:lvl1pPr>
              <a:defRPr sz="5500"/>
            </a:lvl1pPr>
          </a:lstStyle>
          <a:p>
            <a:r>
              <a:rPr lang="sv-SE"/>
              <a:t>Klicka här för att ändra mall för rubrikformat</a:t>
            </a:r>
            <a:endParaRPr lang="sv-SE" dirty="0"/>
          </a:p>
        </p:txBody>
      </p:sp>
      <p:sp>
        <p:nvSpPr>
          <p:cNvPr id="14" name="Platshållare för text 13">
            <a:extLst>
              <a:ext uri="{FF2B5EF4-FFF2-40B4-BE49-F238E27FC236}">
                <a16:creationId xmlns:a16="http://schemas.microsoft.com/office/drawing/2014/main" id="{76C92653-A439-4DF7-8B91-D653C89BFE63}"/>
              </a:ext>
            </a:extLst>
          </p:cNvPr>
          <p:cNvSpPr>
            <a:spLocks noGrp="1"/>
          </p:cNvSpPr>
          <p:nvPr>
            <p:ph type="body" sz="quarter" idx="13"/>
          </p:nvPr>
        </p:nvSpPr>
        <p:spPr>
          <a:xfrm>
            <a:off x="407989" y="3991087"/>
            <a:ext cx="5518150" cy="1892188"/>
          </a:xfrm>
        </p:spPr>
        <p:txBody>
          <a:bodyPr/>
          <a:lstStyle>
            <a:lvl1pPr marL="0" indent="0">
              <a:buNone/>
              <a:defRPr sz="1600"/>
            </a:lvl1pPr>
            <a:lvl2pPr marL="0" indent="0">
              <a:buNone/>
              <a:defRPr/>
            </a:lvl2pPr>
            <a:lvl3pPr marL="0" indent="0">
              <a:buNone/>
              <a:defRPr/>
            </a:lvl3pPr>
            <a:lvl4pPr marL="0" indent="0">
              <a:buNone/>
              <a:defRPr/>
            </a:lvl4pPr>
            <a:lvl5pPr marL="0" indent="0">
              <a:buNone/>
              <a:defRPr/>
            </a:lvl5pPr>
          </a:lstStyle>
          <a:p>
            <a:pPr lvl="0"/>
            <a:r>
              <a:rPr lang="sv-SE"/>
              <a:t>Klicka här för att ändra format på bakgrundstexten</a:t>
            </a:r>
          </a:p>
        </p:txBody>
      </p:sp>
      <p:sp>
        <p:nvSpPr>
          <p:cNvPr id="17" name="Platshållare för bild 16">
            <a:extLst>
              <a:ext uri="{FF2B5EF4-FFF2-40B4-BE49-F238E27FC236}">
                <a16:creationId xmlns:a16="http://schemas.microsoft.com/office/drawing/2014/main" id="{AEC0BE01-D3E9-4700-808E-51FCA255D4BA}"/>
              </a:ext>
            </a:extLst>
          </p:cNvPr>
          <p:cNvSpPr>
            <a:spLocks noGrp="1"/>
          </p:cNvSpPr>
          <p:nvPr>
            <p:ph type="pic" sz="quarter" idx="14"/>
          </p:nvPr>
        </p:nvSpPr>
        <p:spPr>
          <a:xfrm>
            <a:off x="7174425" y="409574"/>
            <a:ext cx="4608000" cy="5101917"/>
          </a:xfrm>
          <a:pattFill prst="trellis">
            <a:fgClr>
              <a:schemeClr val="bg1"/>
            </a:fgClr>
            <a:bgClr>
              <a:schemeClr val="bg1">
                <a:lumMod val="95000"/>
              </a:schemeClr>
            </a:bgClr>
          </a:pattFill>
          <a:effectLst/>
        </p:spPr>
        <p:txBody>
          <a:bodyPr bIns="720000" anchor="ctr"/>
          <a:lstStyle>
            <a:lvl1pPr marL="0" indent="0" algn="ctr">
              <a:buNone/>
              <a:defRPr/>
            </a:lvl1pPr>
          </a:lstStyle>
          <a:p>
            <a:r>
              <a:rPr lang="sv-SE"/>
              <a:t>Klicka på ikonen för att lägga till en bild</a:t>
            </a:r>
          </a:p>
        </p:txBody>
      </p:sp>
      <p:sp>
        <p:nvSpPr>
          <p:cNvPr id="6" name="textruta 5">
            <a:extLst>
              <a:ext uri="{FF2B5EF4-FFF2-40B4-BE49-F238E27FC236}">
                <a16:creationId xmlns:a16="http://schemas.microsoft.com/office/drawing/2014/main" id="{6679AD73-1BEF-4AE5-995D-4C7E2B5812A1}"/>
              </a:ext>
            </a:extLst>
          </p:cNvPr>
          <p:cNvSpPr txBox="1"/>
          <p:nvPr userDrawn="1"/>
        </p:nvSpPr>
        <p:spPr>
          <a:xfrm>
            <a:off x="10655120"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
        <p:nvSpPr>
          <p:cNvPr id="2" name="textruta 1">
            <a:extLst>
              <a:ext uri="{FF2B5EF4-FFF2-40B4-BE49-F238E27FC236}">
                <a16:creationId xmlns:a16="http://schemas.microsoft.com/office/drawing/2014/main" id="{1F114306-A274-709C-FBCB-668194CCC69D}"/>
              </a:ext>
            </a:extLst>
          </p:cNvPr>
          <p:cNvSpPr txBox="1"/>
          <p:nvPr userDrawn="1"/>
        </p:nvSpPr>
        <p:spPr>
          <a:xfrm>
            <a:off x="411163" y="227292"/>
            <a:ext cx="5514975" cy="461665"/>
          </a:xfrm>
          <a:prstGeom prst="rect">
            <a:avLst/>
          </a:prstGeom>
          <a:noFill/>
        </p:spPr>
        <p:txBody>
          <a:bodyPr wrap="square" lIns="0" tIns="0" rIns="0" bIns="0" rtlCol="0">
            <a:spAutoFit/>
          </a:bodyPr>
          <a:lstStyle/>
          <a:p>
            <a:pPr algn="l"/>
            <a:r>
              <a:rPr lang="sv-SE" sz="3000" dirty="0">
                <a:solidFill>
                  <a:schemeClr val="tx1"/>
                </a:solidFill>
                <a:latin typeface="+mj-lt"/>
              </a:rPr>
              <a:t>Bostäder</a:t>
            </a:r>
          </a:p>
        </p:txBody>
      </p:sp>
      <p:sp>
        <p:nvSpPr>
          <p:cNvPr id="3" name="Platshållare för datum 2">
            <a:extLst>
              <a:ext uri="{FF2B5EF4-FFF2-40B4-BE49-F238E27FC236}">
                <a16:creationId xmlns:a16="http://schemas.microsoft.com/office/drawing/2014/main" id="{AB0CF9D8-BEC7-4D2A-1227-8FEC0CB2E80F}"/>
              </a:ext>
            </a:extLst>
          </p:cNvPr>
          <p:cNvSpPr>
            <a:spLocks noGrp="1"/>
          </p:cNvSpPr>
          <p:nvPr>
            <p:ph type="dt" sz="half" idx="15"/>
          </p:nvPr>
        </p:nvSpPr>
        <p:spPr>
          <a:xfrm>
            <a:off x="5610000" y="7373603"/>
            <a:ext cx="972000" cy="117475"/>
          </a:xfrm>
        </p:spPr>
        <p:txBody>
          <a:bodyPr/>
          <a:lstStyle>
            <a:lvl1pPr>
              <a:defRPr>
                <a:noFill/>
              </a:defRPr>
            </a:lvl1pPr>
          </a:lstStyle>
          <a:p>
            <a:pPr algn="ctr"/>
            <a:endParaRPr lang="sv-SE" dirty="0"/>
          </a:p>
        </p:txBody>
      </p:sp>
      <p:sp>
        <p:nvSpPr>
          <p:cNvPr id="7" name="Platshållare för sidfot 6">
            <a:extLst>
              <a:ext uri="{FF2B5EF4-FFF2-40B4-BE49-F238E27FC236}">
                <a16:creationId xmlns:a16="http://schemas.microsoft.com/office/drawing/2014/main" id="{6271F421-2AB2-7677-1B33-2E43ECF7A100}"/>
              </a:ext>
            </a:extLst>
          </p:cNvPr>
          <p:cNvSpPr>
            <a:spLocks noGrp="1"/>
          </p:cNvSpPr>
          <p:nvPr>
            <p:ph type="ftr" sz="quarter" idx="16"/>
          </p:nvPr>
        </p:nvSpPr>
        <p:spPr/>
        <p:txBody>
          <a:bodyPr/>
          <a:lstStyle/>
          <a:p>
            <a:endParaRPr lang="sv-SE" dirty="0"/>
          </a:p>
        </p:txBody>
      </p:sp>
      <p:sp>
        <p:nvSpPr>
          <p:cNvPr id="8" name="Platshållare för bildnummer 7">
            <a:extLst>
              <a:ext uri="{FF2B5EF4-FFF2-40B4-BE49-F238E27FC236}">
                <a16:creationId xmlns:a16="http://schemas.microsoft.com/office/drawing/2014/main" id="{2B9A83B1-2D1B-4FA2-17A7-3D56609AB2A3}"/>
              </a:ext>
            </a:extLst>
          </p:cNvPr>
          <p:cNvSpPr>
            <a:spLocks noGrp="1"/>
          </p:cNvSpPr>
          <p:nvPr>
            <p:ph type="sldNum" sz="quarter" idx="17"/>
          </p:nvPr>
        </p:nvSpPr>
        <p:spPr>
          <a:xfrm>
            <a:off x="11428667" y="7373602"/>
            <a:ext cx="353758" cy="117475"/>
          </a:xfrm>
          <a:noFill/>
        </p:spPr>
        <p:txBody>
          <a:bodyPr/>
          <a:lstStyle>
            <a:lvl1pPr>
              <a:defRPr>
                <a:noFill/>
              </a:defRPr>
            </a:lvl1pPr>
          </a:lstStyle>
          <a:p>
            <a:fld id="{AE086683-F536-42AB-ABBC-F4803DFE8DBC}" type="slidenum">
              <a:rPr lang="sv-SE" smtClean="0"/>
              <a:pPr/>
              <a:t>‹#›</a:t>
            </a:fld>
            <a:endParaRPr lang="sv-SE" dirty="0"/>
          </a:p>
        </p:txBody>
      </p:sp>
      <p:pic>
        <p:nvPicPr>
          <p:cNvPr id="5" name="Bildobjekt 4">
            <a:extLst>
              <a:ext uri="{FF2B5EF4-FFF2-40B4-BE49-F238E27FC236}">
                <a16:creationId xmlns:a16="http://schemas.microsoft.com/office/drawing/2014/main" id="{71C94930-60A7-3B29-1DFF-9914F6FD426E}"/>
              </a:ext>
            </a:extLst>
          </p:cNvPr>
          <p:cNvPicPr>
            <a:picLocks noChangeAspect="1"/>
          </p:cNvPicPr>
          <p:nvPr userDrawn="1"/>
        </p:nvPicPr>
        <p:blipFill>
          <a:blip r:embed="rId2"/>
          <a:stretch>
            <a:fillRect/>
          </a:stretch>
        </p:blipFill>
        <p:spPr>
          <a:xfrm>
            <a:off x="407988" y="6154866"/>
            <a:ext cx="986623" cy="360509"/>
          </a:xfrm>
          <a:prstGeom prst="rect">
            <a:avLst/>
          </a:prstGeom>
        </p:spPr>
      </p:pic>
    </p:spTree>
    <p:extLst>
      <p:ext uri="{BB962C8B-B14F-4D97-AF65-F5344CB8AC3E}">
        <p14:creationId xmlns:p14="http://schemas.microsoft.com/office/powerpoint/2010/main" val="1702786706"/>
      </p:ext>
    </p:extLst>
  </p:cSld>
  <p:clrMapOvr>
    <a:masterClrMapping/>
  </p:clrMapOvr>
  <p:extLst>
    <p:ext uri="{DCECCB84-F9BA-43D5-87BE-67443E8EF086}">
      <p15:sldGuideLst xmlns:p15="http://schemas.microsoft.com/office/powerpoint/2012/main">
        <p15:guide id="1" pos="3840" userDrawn="1">
          <p15:clr>
            <a:srgbClr val="FBAE40"/>
          </p15:clr>
        </p15:guide>
        <p15:guide id="2" pos="3733" userDrawn="1">
          <p15:clr>
            <a:srgbClr val="FBAE40"/>
          </p15:clr>
        </p15:guide>
        <p15:guide id="3" pos="394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tartsida rö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399170A3-07DC-4170-BD17-16D4992B14DD}"/>
              </a:ext>
            </a:extLst>
          </p:cNvPr>
          <p:cNvSpPr/>
          <p:nvPr userDrawn="1"/>
        </p:nvSpPr>
        <p:spPr>
          <a:xfrm>
            <a:off x="6757639" y="602166"/>
            <a:ext cx="4806176" cy="5296984"/>
          </a:xfrm>
          <a:prstGeom prst="rect">
            <a:avLst/>
          </a:prstGeom>
          <a:solidFill>
            <a:schemeClr val="accent2">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ubrik 11">
            <a:extLst>
              <a:ext uri="{FF2B5EF4-FFF2-40B4-BE49-F238E27FC236}">
                <a16:creationId xmlns:a16="http://schemas.microsoft.com/office/drawing/2014/main" id="{395D4648-90FA-44DC-A420-9F2E3B05857F}"/>
              </a:ext>
            </a:extLst>
          </p:cNvPr>
          <p:cNvSpPr>
            <a:spLocks noGrp="1"/>
          </p:cNvSpPr>
          <p:nvPr>
            <p:ph type="title"/>
          </p:nvPr>
        </p:nvSpPr>
        <p:spPr>
          <a:xfrm>
            <a:off x="409575" y="1797050"/>
            <a:ext cx="5516563" cy="2000399"/>
          </a:xfrm>
        </p:spPr>
        <p:txBody>
          <a:bodyPr anchor="b"/>
          <a:lstStyle>
            <a:lvl1pPr>
              <a:defRPr sz="5500"/>
            </a:lvl1pPr>
          </a:lstStyle>
          <a:p>
            <a:r>
              <a:rPr lang="sv-SE"/>
              <a:t>Klicka här för att ändra mall för rubrikformat</a:t>
            </a:r>
            <a:endParaRPr lang="sv-SE" dirty="0"/>
          </a:p>
        </p:txBody>
      </p:sp>
      <p:sp>
        <p:nvSpPr>
          <p:cNvPr id="14" name="Platshållare för text 13">
            <a:extLst>
              <a:ext uri="{FF2B5EF4-FFF2-40B4-BE49-F238E27FC236}">
                <a16:creationId xmlns:a16="http://schemas.microsoft.com/office/drawing/2014/main" id="{76C92653-A439-4DF7-8B91-D653C89BFE63}"/>
              </a:ext>
            </a:extLst>
          </p:cNvPr>
          <p:cNvSpPr>
            <a:spLocks noGrp="1"/>
          </p:cNvSpPr>
          <p:nvPr>
            <p:ph type="body" sz="quarter" idx="13"/>
          </p:nvPr>
        </p:nvSpPr>
        <p:spPr>
          <a:xfrm>
            <a:off x="407989" y="3991087"/>
            <a:ext cx="5518150" cy="1892188"/>
          </a:xfrm>
        </p:spPr>
        <p:txBody>
          <a:bodyPr/>
          <a:lstStyle>
            <a:lvl1pPr marL="0" indent="0">
              <a:buNone/>
              <a:defRPr sz="1600"/>
            </a:lvl1pPr>
            <a:lvl2pPr marL="0" indent="0">
              <a:buNone/>
              <a:defRPr/>
            </a:lvl2pPr>
            <a:lvl3pPr marL="0" indent="0">
              <a:buNone/>
              <a:defRPr/>
            </a:lvl3pPr>
            <a:lvl4pPr marL="0" indent="0">
              <a:buNone/>
              <a:defRPr/>
            </a:lvl4pPr>
            <a:lvl5pPr marL="0" indent="0">
              <a:buNone/>
              <a:defRPr/>
            </a:lvl5pPr>
          </a:lstStyle>
          <a:p>
            <a:pPr lvl="0"/>
            <a:r>
              <a:rPr lang="sv-SE"/>
              <a:t>Klicka här för att ändra format på bakgrundstexten</a:t>
            </a:r>
          </a:p>
        </p:txBody>
      </p:sp>
      <p:sp>
        <p:nvSpPr>
          <p:cNvPr id="17" name="Platshållare för bild 16">
            <a:extLst>
              <a:ext uri="{FF2B5EF4-FFF2-40B4-BE49-F238E27FC236}">
                <a16:creationId xmlns:a16="http://schemas.microsoft.com/office/drawing/2014/main" id="{AEC0BE01-D3E9-4700-808E-51FCA255D4BA}"/>
              </a:ext>
            </a:extLst>
          </p:cNvPr>
          <p:cNvSpPr>
            <a:spLocks noGrp="1"/>
          </p:cNvSpPr>
          <p:nvPr>
            <p:ph type="pic" sz="quarter" idx="14"/>
          </p:nvPr>
        </p:nvSpPr>
        <p:spPr>
          <a:xfrm>
            <a:off x="7174425" y="409574"/>
            <a:ext cx="4608000" cy="5101917"/>
          </a:xfrm>
          <a:pattFill prst="trellis">
            <a:fgClr>
              <a:schemeClr val="bg1"/>
            </a:fgClr>
            <a:bgClr>
              <a:schemeClr val="bg1">
                <a:lumMod val="95000"/>
              </a:schemeClr>
            </a:bgClr>
          </a:pattFill>
          <a:effectLst/>
        </p:spPr>
        <p:txBody>
          <a:bodyPr bIns="720000" anchor="ctr"/>
          <a:lstStyle>
            <a:lvl1pPr marL="0" indent="0" algn="ctr">
              <a:buNone/>
              <a:defRPr/>
            </a:lvl1pPr>
          </a:lstStyle>
          <a:p>
            <a:r>
              <a:rPr lang="sv-SE"/>
              <a:t>Klicka på ikonen för att lägga till en bild</a:t>
            </a:r>
          </a:p>
        </p:txBody>
      </p:sp>
      <p:sp>
        <p:nvSpPr>
          <p:cNvPr id="6" name="textruta 5">
            <a:extLst>
              <a:ext uri="{FF2B5EF4-FFF2-40B4-BE49-F238E27FC236}">
                <a16:creationId xmlns:a16="http://schemas.microsoft.com/office/drawing/2014/main" id="{6679AD73-1BEF-4AE5-995D-4C7E2B5812A1}"/>
              </a:ext>
            </a:extLst>
          </p:cNvPr>
          <p:cNvSpPr txBox="1"/>
          <p:nvPr userDrawn="1"/>
        </p:nvSpPr>
        <p:spPr>
          <a:xfrm>
            <a:off x="10655119"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
        <p:nvSpPr>
          <p:cNvPr id="5" name="Platshållare för datum 4">
            <a:extLst>
              <a:ext uri="{FF2B5EF4-FFF2-40B4-BE49-F238E27FC236}">
                <a16:creationId xmlns:a16="http://schemas.microsoft.com/office/drawing/2014/main" id="{D5D6A1CA-D09B-409D-2036-D9C2456BB615}"/>
              </a:ext>
            </a:extLst>
          </p:cNvPr>
          <p:cNvSpPr>
            <a:spLocks noGrp="1"/>
          </p:cNvSpPr>
          <p:nvPr>
            <p:ph type="dt" sz="half" idx="15"/>
          </p:nvPr>
        </p:nvSpPr>
        <p:spPr>
          <a:xfrm>
            <a:off x="5610000" y="7373602"/>
            <a:ext cx="972000" cy="117475"/>
          </a:xfrm>
        </p:spPr>
        <p:txBody>
          <a:bodyPr/>
          <a:lstStyle>
            <a:lvl1pPr>
              <a:defRPr>
                <a:noFill/>
              </a:defRPr>
            </a:lvl1pPr>
          </a:lstStyle>
          <a:p>
            <a:pPr algn="ctr"/>
            <a:endParaRPr lang="sv-SE" dirty="0"/>
          </a:p>
        </p:txBody>
      </p:sp>
      <p:sp>
        <p:nvSpPr>
          <p:cNvPr id="7" name="Platshållare för sidfot 6">
            <a:extLst>
              <a:ext uri="{FF2B5EF4-FFF2-40B4-BE49-F238E27FC236}">
                <a16:creationId xmlns:a16="http://schemas.microsoft.com/office/drawing/2014/main" id="{C4AEC849-F468-9F9D-2A5F-11097AFAE469}"/>
              </a:ext>
            </a:extLst>
          </p:cNvPr>
          <p:cNvSpPr>
            <a:spLocks noGrp="1"/>
          </p:cNvSpPr>
          <p:nvPr>
            <p:ph type="ftr" sz="quarter" idx="16"/>
          </p:nvPr>
        </p:nvSpPr>
        <p:spPr/>
        <p:txBody>
          <a:bodyPr/>
          <a:lstStyle/>
          <a:p>
            <a:endParaRPr lang="sv-SE" dirty="0"/>
          </a:p>
        </p:txBody>
      </p:sp>
      <p:sp>
        <p:nvSpPr>
          <p:cNvPr id="9" name="Platshållare för bildnummer 8">
            <a:extLst>
              <a:ext uri="{FF2B5EF4-FFF2-40B4-BE49-F238E27FC236}">
                <a16:creationId xmlns:a16="http://schemas.microsoft.com/office/drawing/2014/main" id="{353C3B15-B79B-ADEF-F5A5-5659CD2D99CA}"/>
              </a:ext>
            </a:extLst>
          </p:cNvPr>
          <p:cNvSpPr>
            <a:spLocks noGrp="1"/>
          </p:cNvSpPr>
          <p:nvPr>
            <p:ph type="sldNum" sz="quarter" idx="17"/>
          </p:nvPr>
        </p:nvSpPr>
        <p:spPr>
          <a:xfrm>
            <a:off x="11428667" y="7373602"/>
            <a:ext cx="353758" cy="117475"/>
          </a:xfrm>
        </p:spPr>
        <p:txBody>
          <a:bodyPr/>
          <a:lstStyle>
            <a:lvl1pPr>
              <a:defRPr>
                <a:noFill/>
              </a:defRPr>
            </a:lvl1pPr>
          </a:lstStyle>
          <a:p>
            <a:fld id="{AE086683-F536-42AB-ABBC-F4803DFE8DBC}" type="slidenum">
              <a:rPr lang="sv-SE" smtClean="0"/>
              <a:pPr/>
              <a:t>‹#›</a:t>
            </a:fld>
            <a:endParaRPr lang="sv-SE" dirty="0"/>
          </a:p>
        </p:txBody>
      </p:sp>
      <p:sp>
        <p:nvSpPr>
          <p:cNvPr id="2" name="textruta 1">
            <a:extLst>
              <a:ext uri="{FF2B5EF4-FFF2-40B4-BE49-F238E27FC236}">
                <a16:creationId xmlns:a16="http://schemas.microsoft.com/office/drawing/2014/main" id="{5AE1FDC8-9E9C-5422-882C-5D20ACBEF989}"/>
              </a:ext>
            </a:extLst>
          </p:cNvPr>
          <p:cNvSpPr txBox="1"/>
          <p:nvPr userDrawn="1"/>
        </p:nvSpPr>
        <p:spPr>
          <a:xfrm>
            <a:off x="411163" y="227292"/>
            <a:ext cx="5514975" cy="461665"/>
          </a:xfrm>
          <a:prstGeom prst="rect">
            <a:avLst/>
          </a:prstGeom>
          <a:noFill/>
        </p:spPr>
        <p:txBody>
          <a:bodyPr wrap="square" lIns="0" tIns="0" rIns="0" bIns="0" rtlCol="0">
            <a:spAutoFit/>
          </a:bodyPr>
          <a:lstStyle/>
          <a:p>
            <a:pPr algn="l"/>
            <a:r>
              <a:rPr lang="sv-SE" sz="3000" dirty="0">
                <a:solidFill>
                  <a:schemeClr val="tx1"/>
                </a:solidFill>
                <a:latin typeface="+mj-lt"/>
              </a:rPr>
              <a:t>Bostäder</a:t>
            </a:r>
          </a:p>
        </p:txBody>
      </p:sp>
      <p:pic>
        <p:nvPicPr>
          <p:cNvPr id="3" name="Bildobjekt 2">
            <a:extLst>
              <a:ext uri="{FF2B5EF4-FFF2-40B4-BE49-F238E27FC236}">
                <a16:creationId xmlns:a16="http://schemas.microsoft.com/office/drawing/2014/main" id="{D56564D8-A4DD-9A8A-F220-43DB94F8DB88}"/>
              </a:ext>
            </a:extLst>
          </p:cNvPr>
          <p:cNvPicPr>
            <a:picLocks noChangeAspect="1"/>
          </p:cNvPicPr>
          <p:nvPr userDrawn="1"/>
        </p:nvPicPr>
        <p:blipFill>
          <a:blip r:embed="rId2"/>
          <a:stretch>
            <a:fillRect/>
          </a:stretch>
        </p:blipFill>
        <p:spPr>
          <a:xfrm>
            <a:off x="407988" y="6154866"/>
            <a:ext cx="986623" cy="360509"/>
          </a:xfrm>
          <a:prstGeom prst="rect">
            <a:avLst/>
          </a:prstGeom>
        </p:spPr>
      </p:pic>
    </p:spTree>
    <p:extLst>
      <p:ext uri="{BB962C8B-B14F-4D97-AF65-F5344CB8AC3E}">
        <p14:creationId xmlns:p14="http://schemas.microsoft.com/office/powerpoint/2010/main" val="1231855328"/>
      </p:ext>
    </p:extLst>
  </p:cSld>
  <p:clrMapOvr>
    <a:masterClrMapping/>
  </p:clrMapOvr>
  <p:extLst>
    <p:ext uri="{DCECCB84-F9BA-43D5-87BE-67443E8EF086}">
      <p15:sldGuideLst xmlns:p15="http://schemas.microsoft.com/office/powerpoint/2012/main">
        <p15:guide id="1" pos="3840" userDrawn="1">
          <p15:clr>
            <a:srgbClr val="FBAE40"/>
          </p15:clr>
        </p15:guide>
        <p15:guide id="2" pos="3733" userDrawn="1">
          <p15:clr>
            <a:srgbClr val="FBAE40"/>
          </p15:clr>
        </p15:guide>
        <p15:guide id="3" pos="394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artsida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399170A3-07DC-4170-BD17-16D4992B14DD}"/>
              </a:ext>
            </a:extLst>
          </p:cNvPr>
          <p:cNvSpPr/>
          <p:nvPr userDrawn="1"/>
        </p:nvSpPr>
        <p:spPr>
          <a:xfrm>
            <a:off x="6757639" y="602166"/>
            <a:ext cx="4806176" cy="5296984"/>
          </a:xfrm>
          <a:prstGeom prst="rect">
            <a:avLst/>
          </a:prstGeom>
          <a:solidFill>
            <a:srgbClr val="C7E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ubrik 11">
            <a:extLst>
              <a:ext uri="{FF2B5EF4-FFF2-40B4-BE49-F238E27FC236}">
                <a16:creationId xmlns:a16="http://schemas.microsoft.com/office/drawing/2014/main" id="{395D4648-90FA-44DC-A420-9F2E3B05857F}"/>
              </a:ext>
            </a:extLst>
          </p:cNvPr>
          <p:cNvSpPr>
            <a:spLocks noGrp="1"/>
          </p:cNvSpPr>
          <p:nvPr>
            <p:ph type="title"/>
          </p:nvPr>
        </p:nvSpPr>
        <p:spPr>
          <a:xfrm>
            <a:off x="409575" y="1797050"/>
            <a:ext cx="5516563" cy="2000399"/>
          </a:xfrm>
        </p:spPr>
        <p:txBody>
          <a:bodyPr anchor="b"/>
          <a:lstStyle>
            <a:lvl1pPr>
              <a:defRPr sz="5500"/>
            </a:lvl1pPr>
          </a:lstStyle>
          <a:p>
            <a:r>
              <a:rPr lang="sv-SE"/>
              <a:t>Klicka här för att ändra mall för rubrikformat</a:t>
            </a:r>
            <a:endParaRPr lang="sv-SE" dirty="0"/>
          </a:p>
        </p:txBody>
      </p:sp>
      <p:sp>
        <p:nvSpPr>
          <p:cNvPr id="14" name="Platshållare för text 13">
            <a:extLst>
              <a:ext uri="{FF2B5EF4-FFF2-40B4-BE49-F238E27FC236}">
                <a16:creationId xmlns:a16="http://schemas.microsoft.com/office/drawing/2014/main" id="{76C92653-A439-4DF7-8B91-D653C89BFE63}"/>
              </a:ext>
            </a:extLst>
          </p:cNvPr>
          <p:cNvSpPr>
            <a:spLocks noGrp="1"/>
          </p:cNvSpPr>
          <p:nvPr>
            <p:ph type="body" sz="quarter" idx="13"/>
          </p:nvPr>
        </p:nvSpPr>
        <p:spPr>
          <a:xfrm>
            <a:off x="407989" y="3991087"/>
            <a:ext cx="5518150" cy="1892188"/>
          </a:xfrm>
        </p:spPr>
        <p:txBody>
          <a:bodyPr/>
          <a:lstStyle>
            <a:lvl1pPr marL="0" indent="0">
              <a:buNone/>
              <a:defRPr sz="1600"/>
            </a:lvl1pPr>
            <a:lvl2pPr marL="0" indent="0">
              <a:buNone/>
              <a:defRPr/>
            </a:lvl2pPr>
            <a:lvl3pPr marL="0" indent="0">
              <a:buNone/>
              <a:defRPr/>
            </a:lvl3pPr>
            <a:lvl4pPr marL="0" indent="0">
              <a:buNone/>
              <a:defRPr/>
            </a:lvl4pPr>
            <a:lvl5pPr marL="0" indent="0">
              <a:buNone/>
              <a:defRPr/>
            </a:lvl5pPr>
          </a:lstStyle>
          <a:p>
            <a:pPr lvl="0"/>
            <a:r>
              <a:rPr lang="sv-SE"/>
              <a:t>Klicka här för att ändra format på bakgrundstexten</a:t>
            </a:r>
          </a:p>
        </p:txBody>
      </p:sp>
      <p:sp>
        <p:nvSpPr>
          <p:cNvPr id="17" name="Platshållare för bild 16">
            <a:extLst>
              <a:ext uri="{FF2B5EF4-FFF2-40B4-BE49-F238E27FC236}">
                <a16:creationId xmlns:a16="http://schemas.microsoft.com/office/drawing/2014/main" id="{AEC0BE01-D3E9-4700-808E-51FCA255D4BA}"/>
              </a:ext>
            </a:extLst>
          </p:cNvPr>
          <p:cNvSpPr>
            <a:spLocks noGrp="1"/>
          </p:cNvSpPr>
          <p:nvPr>
            <p:ph type="pic" sz="quarter" idx="14"/>
          </p:nvPr>
        </p:nvSpPr>
        <p:spPr>
          <a:xfrm>
            <a:off x="7174425" y="409574"/>
            <a:ext cx="4608000" cy="5101917"/>
          </a:xfrm>
          <a:pattFill prst="trellis">
            <a:fgClr>
              <a:schemeClr val="bg1"/>
            </a:fgClr>
            <a:bgClr>
              <a:schemeClr val="bg1">
                <a:lumMod val="95000"/>
              </a:schemeClr>
            </a:bgClr>
          </a:pattFill>
          <a:effectLst/>
        </p:spPr>
        <p:txBody>
          <a:bodyPr bIns="720000" anchor="ctr"/>
          <a:lstStyle>
            <a:lvl1pPr marL="0" indent="0" algn="ctr">
              <a:buNone/>
              <a:defRPr/>
            </a:lvl1pPr>
          </a:lstStyle>
          <a:p>
            <a:r>
              <a:rPr lang="sv-SE"/>
              <a:t>Klicka på ikonen för att lägga till en bild</a:t>
            </a:r>
          </a:p>
        </p:txBody>
      </p:sp>
      <p:sp>
        <p:nvSpPr>
          <p:cNvPr id="6" name="textruta 5">
            <a:extLst>
              <a:ext uri="{FF2B5EF4-FFF2-40B4-BE49-F238E27FC236}">
                <a16:creationId xmlns:a16="http://schemas.microsoft.com/office/drawing/2014/main" id="{6679AD73-1BEF-4AE5-995D-4C7E2B5812A1}"/>
              </a:ext>
            </a:extLst>
          </p:cNvPr>
          <p:cNvSpPr txBox="1"/>
          <p:nvPr userDrawn="1"/>
        </p:nvSpPr>
        <p:spPr>
          <a:xfrm>
            <a:off x="10655119"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
        <p:nvSpPr>
          <p:cNvPr id="10" name="Platshållare för datum 9">
            <a:extLst>
              <a:ext uri="{FF2B5EF4-FFF2-40B4-BE49-F238E27FC236}">
                <a16:creationId xmlns:a16="http://schemas.microsoft.com/office/drawing/2014/main" id="{DB48A493-F25F-D625-E643-7075A1951BC1}"/>
              </a:ext>
            </a:extLst>
          </p:cNvPr>
          <p:cNvSpPr>
            <a:spLocks noGrp="1"/>
          </p:cNvSpPr>
          <p:nvPr>
            <p:ph type="dt" sz="half" idx="15"/>
          </p:nvPr>
        </p:nvSpPr>
        <p:spPr>
          <a:xfrm>
            <a:off x="5610000" y="7373602"/>
            <a:ext cx="972000" cy="117475"/>
          </a:xfrm>
        </p:spPr>
        <p:txBody>
          <a:bodyPr/>
          <a:lstStyle>
            <a:lvl1pPr>
              <a:defRPr>
                <a:noFill/>
              </a:defRPr>
            </a:lvl1pPr>
          </a:lstStyle>
          <a:p>
            <a:pPr algn="ctr"/>
            <a:endParaRPr lang="sv-SE" dirty="0"/>
          </a:p>
        </p:txBody>
      </p:sp>
      <p:sp>
        <p:nvSpPr>
          <p:cNvPr id="11" name="Platshållare för sidfot 10">
            <a:extLst>
              <a:ext uri="{FF2B5EF4-FFF2-40B4-BE49-F238E27FC236}">
                <a16:creationId xmlns:a16="http://schemas.microsoft.com/office/drawing/2014/main" id="{E92903D3-F151-C68B-9B35-62B4A18E043D}"/>
              </a:ext>
            </a:extLst>
          </p:cNvPr>
          <p:cNvSpPr>
            <a:spLocks noGrp="1"/>
          </p:cNvSpPr>
          <p:nvPr>
            <p:ph type="ftr" sz="quarter" idx="16"/>
          </p:nvPr>
        </p:nvSpPr>
        <p:spPr/>
        <p:txBody>
          <a:bodyPr/>
          <a:lstStyle/>
          <a:p>
            <a:endParaRPr lang="sv-SE" dirty="0"/>
          </a:p>
        </p:txBody>
      </p:sp>
      <p:sp>
        <p:nvSpPr>
          <p:cNvPr id="13" name="Platshållare för bildnummer 12">
            <a:extLst>
              <a:ext uri="{FF2B5EF4-FFF2-40B4-BE49-F238E27FC236}">
                <a16:creationId xmlns:a16="http://schemas.microsoft.com/office/drawing/2014/main" id="{AD7BAFAC-2947-9680-E3A5-D9314F5B222D}"/>
              </a:ext>
            </a:extLst>
          </p:cNvPr>
          <p:cNvSpPr>
            <a:spLocks noGrp="1"/>
          </p:cNvSpPr>
          <p:nvPr>
            <p:ph type="sldNum" sz="quarter" idx="17"/>
          </p:nvPr>
        </p:nvSpPr>
        <p:spPr>
          <a:xfrm>
            <a:off x="11428667" y="7373602"/>
            <a:ext cx="353758" cy="117475"/>
          </a:xfrm>
        </p:spPr>
        <p:txBody>
          <a:bodyPr/>
          <a:lstStyle>
            <a:lvl1pPr>
              <a:defRPr>
                <a:noFill/>
              </a:defRPr>
            </a:lvl1pPr>
          </a:lstStyle>
          <a:p>
            <a:fld id="{AE086683-F536-42AB-ABBC-F4803DFE8DBC}" type="slidenum">
              <a:rPr lang="sv-SE" smtClean="0"/>
              <a:pPr/>
              <a:t>‹#›</a:t>
            </a:fld>
            <a:endParaRPr lang="sv-SE" dirty="0"/>
          </a:p>
        </p:txBody>
      </p:sp>
      <p:sp>
        <p:nvSpPr>
          <p:cNvPr id="2" name="textruta 1">
            <a:extLst>
              <a:ext uri="{FF2B5EF4-FFF2-40B4-BE49-F238E27FC236}">
                <a16:creationId xmlns:a16="http://schemas.microsoft.com/office/drawing/2014/main" id="{671B48FA-17B7-2510-C749-D549F90A4253}"/>
              </a:ext>
            </a:extLst>
          </p:cNvPr>
          <p:cNvSpPr txBox="1"/>
          <p:nvPr userDrawn="1"/>
        </p:nvSpPr>
        <p:spPr>
          <a:xfrm>
            <a:off x="411163" y="227292"/>
            <a:ext cx="5514975" cy="461665"/>
          </a:xfrm>
          <a:prstGeom prst="rect">
            <a:avLst/>
          </a:prstGeom>
          <a:noFill/>
        </p:spPr>
        <p:txBody>
          <a:bodyPr wrap="square" lIns="0" tIns="0" rIns="0" bIns="0" rtlCol="0">
            <a:spAutoFit/>
          </a:bodyPr>
          <a:lstStyle/>
          <a:p>
            <a:pPr algn="l"/>
            <a:r>
              <a:rPr lang="sv-SE" sz="3000" dirty="0">
                <a:solidFill>
                  <a:schemeClr val="tx1"/>
                </a:solidFill>
                <a:latin typeface="+mj-lt"/>
              </a:rPr>
              <a:t>Bostäder</a:t>
            </a:r>
          </a:p>
        </p:txBody>
      </p:sp>
      <p:pic>
        <p:nvPicPr>
          <p:cNvPr id="3" name="Bildobjekt 2">
            <a:extLst>
              <a:ext uri="{FF2B5EF4-FFF2-40B4-BE49-F238E27FC236}">
                <a16:creationId xmlns:a16="http://schemas.microsoft.com/office/drawing/2014/main" id="{E253F83B-AE2D-007D-7DD7-EE27899921B6}"/>
              </a:ext>
            </a:extLst>
          </p:cNvPr>
          <p:cNvPicPr>
            <a:picLocks noChangeAspect="1"/>
          </p:cNvPicPr>
          <p:nvPr userDrawn="1"/>
        </p:nvPicPr>
        <p:blipFill>
          <a:blip r:embed="rId2"/>
          <a:stretch>
            <a:fillRect/>
          </a:stretch>
        </p:blipFill>
        <p:spPr>
          <a:xfrm>
            <a:off x="407988" y="6154866"/>
            <a:ext cx="986623" cy="360509"/>
          </a:xfrm>
          <a:prstGeom prst="rect">
            <a:avLst/>
          </a:prstGeom>
        </p:spPr>
      </p:pic>
    </p:spTree>
    <p:extLst>
      <p:ext uri="{BB962C8B-B14F-4D97-AF65-F5344CB8AC3E}">
        <p14:creationId xmlns:p14="http://schemas.microsoft.com/office/powerpoint/2010/main" val="4046651763"/>
      </p:ext>
    </p:extLst>
  </p:cSld>
  <p:clrMapOvr>
    <a:masterClrMapping/>
  </p:clrMapOvr>
  <p:extLst>
    <p:ext uri="{DCECCB84-F9BA-43D5-87BE-67443E8EF086}">
      <p15:sldGuideLst xmlns:p15="http://schemas.microsoft.com/office/powerpoint/2012/main">
        <p15:guide id="1" pos="3840" userDrawn="1">
          <p15:clr>
            <a:srgbClr val="FBAE40"/>
          </p15:clr>
        </p15:guide>
        <p15:guide id="2" pos="3733" userDrawn="1">
          <p15:clr>
            <a:srgbClr val="FBAE40"/>
          </p15:clr>
        </p15:guide>
        <p15:guide id="3" pos="394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tartsida gul">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CE7E0D9-6A8D-48F3-A46C-2E3ED77EB171}"/>
              </a:ext>
            </a:extLst>
          </p:cNvPr>
          <p:cNvSpPr/>
          <p:nvPr userDrawn="1"/>
        </p:nvSpPr>
        <p:spPr>
          <a:xfrm>
            <a:off x="6757639" y="602166"/>
            <a:ext cx="4806176" cy="5296984"/>
          </a:xfrm>
          <a:prstGeom prst="rect">
            <a:avLst/>
          </a:prstGeom>
          <a:solidFill>
            <a:srgbClr val="F9E17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ubrik 11">
            <a:extLst>
              <a:ext uri="{FF2B5EF4-FFF2-40B4-BE49-F238E27FC236}">
                <a16:creationId xmlns:a16="http://schemas.microsoft.com/office/drawing/2014/main" id="{395D4648-90FA-44DC-A420-9F2E3B05857F}"/>
              </a:ext>
            </a:extLst>
          </p:cNvPr>
          <p:cNvSpPr>
            <a:spLocks noGrp="1"/>
          </p:cNvSpPr>
          <p:nvPr>
            <p:ph type="title"/>
          </p:nvPr>
        </p:nvSpPr>
        <p:spPr>
          <a:xfrm>
            <a:off x="409575" y="1797050"/>
            <a:ext cx="5516563" cy="2000399"/>
          </a:xfrm>
        </p:spPr>
        <p:txBody>
          <a:bodyPr anchor="b"/>
          <a:lstStyle>
            <a:lvl1pPr>
              <a:defRPr sz="5500"/>
            </a:lvl1pPr>
          </a:lstStyle>
          <a:p>
            <a:r>
              <a:rPr lang="sv-SE"/>
              <a:t>Klicka här för att ändra mall för rubrikformat</a:t>
            </a:r>
            <a:endParaRPr lang="sv-SE" dirty="0"/>
          </a:p>
        </p:txBody>
      </p:sp>
      <p:sp>
        <p:nvSpPr>
          <p:cNvPr id="14" name="Platshållare för text 13">
            <a:extLst>
              <a:ext uri="{FF2B5EF4-FFF2-40B4-BE49-F238E27FC236}">
                <a16:creationId xmlns:a16="http://schemas.microsoft.com/office/drawing/2014/main" id="{76C92653-A439-4DF7-8B91-D653C89BFE63}"/>
              </a:ext>
            </a:extLst>
          </p:cNvPr>
          <p:cNvSpPr>
            <a:spLocks noGrp="1"/>
          </p:cNvSpPr>
          <p:nvPr>
            <p:ph type="body" sz="quarter" idx="13"/>
          </p:nvPr>
        </p:nvSpPr>
        <p:spPr>
          <a:xfrm>
            <a:off x="407989" y="3991087"/>
            <a:ext cx="5518150" cy="1892188"/>
          </a:xfrm>
        </p:spPr>
        <p:txBody>
          <a:bodyPr/>
          <a:lstStyle>
            <a:lvl1pPr marL="0" indent="0">
              <a:buNone/>
              <a:defRPr sz="1600"/>
            </a:lvl1pPr>
            <a:lvl2pPr marL="0" indent="0">
              <a:buNone/>
              <a:defRPr/>
            </a:lvl2pPr>
            <a:lvl3pPr marL="0" indent="0">
              <a:buNone/>
              <a:defRPr/>
            </a:lvl3pPr>
            <a:lvl4pPr marL="0" indent="0">
              <a:buNone/>
              <a:defRPr/>
            </a:lvl4pPr>
            <a:lvl5pPr marL="0" indent="0">
              <a:buNone/>
              <a:defRPr/>
            </a:lvl5pPr>
          </a:lstStyle>
          <a:p>
            <a:pPr lvl="0"/>
            <a:r>
              <a:rPr lang="sv-SE"/>
              <a:t>Klicka här för att ändra format på bakgrundstexten</a:t>
            </a:r>
          </a:p>
        </p:txBody>
      </p:sp>
      <p:sp>
        <p:nvSpPr>
          <p:cNvPr id="17" name="Platshållare för bild 16">
            <a:extLst>
              <a:ext uri="{FF2B5EF4-FFF2-40B4-BE49-F238E27FC236}">
                <a16:creationId xmlns:a16="http://schemas.microsoft.com/office/drawing/2014/main" id="{AEC0BE01-D3E9-4700-808E-51FCA255D4BA}"/>
              </a:ext>
            </a:extLst>
          </p:cNvPr>
          <p:cNvSpPr>
            <a:spLocks noGrp="1"/>
          </p:cNvSpPr>
          <p:nvPr>
            <p:ph type="pic" sz="quarter" idx="14"/>
          </p:nvPr>
        </p:nvSpPr>
        <p:spPr>
          <a:xfrm>
            <a:off x="7174425" y="409574"/>
            <a:ext cx="4608000" cy="5101917"/>
          </a:xfrm>
          <a:pattFill prst="trellis">
            <a:fgClr>
              <a:schemeClr val="bg1"/>
            </a:fgClr>
            <a:bgClr>
              <a:schemeClr val="bg1">
                <a:lumMod val="95000"/>
              </a:schemeClr>
            </a:bgClr>
          </a:pattFill>
          <a:effectLst/>
        </p:spPr>
        <p:txBody>
          <a:bodyPr bIns="720000" anchor="ctr"/>
          <a:lstStyle>
            <a:lvl1pPr marL="0" indent="0" algn="ctr">
              <a:buNone/>
              <a:defRPr/>
            </a:lvl1pPr>
          </a:lstStyle>
          <a:p>
            <a:r>
              <a:rPr lang="sv-SE"/>
              <a:t>Klicka på ikonen för att lägga till en bild</a:t>
            </a:r>
          </a:p>
        </p:txBody>
      </p:sp>
      <p:sp>
        <p:nvSpPr>
          <p:cNvPr id="6" name="textruta 5">
            <a:extLst>
              <a:ext uri="{FF2B5EF4-FFF2-40B4-BE49-F238E27FC236}">
                <a16:creationId xmlns:a16="http://schemas.microsoft.com/office/drawing/2014/main" id="{6679AD73-1BEF-4AE5-995D-4C7E2B5812A1}"/>
              </a:ext>
            </a:extLst>
          </p:cNvPr>
          <p:cNvSpPr txBox="1"/>
          <p:nvPr userDrawn="1"/>
        </p:nvSpPr>
        <p:spPr>
          <a:xfrm>
            <a:off x="10655119"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
        <p:nvSpPr>
          <p:cNvPr id="2" name="Platshållare för sidfot 4">
            <a:extLst>
              <a:ext uri="{FF2B5EF4-FFF2-40B4-BE49-F238E27FC236}">
                <a16:creationId xmlns:a16="http://schemas.microsoft.com/office/drawing/2014/main" id="{A5455E4C-6198-A1D9-2484-6EC50E5D0F95}"/>
              </a:ext>
            </a:extLst>
          </p:cNvPr>
          <p:cNvSpPr>
            <a:spLocks noGrp="1"/>
          </p:cNvSpPr>
          <p:nvPr>
            <p:ph type="ftr" sz="quarter" idx="17"/>
          </p:nvPr>
        </p:nvSpPr>
        <p:spPr>
          <a:xfrm>
            <a:off x="6748666" y="7381601"/>
            <a:ext cx="4680000" cy="324000"/>
          </a:xfrm>
        </p:spPr>
        <p:txBody>
          <a:bodyPr/>
          <a:lstStyle>
            <a:lvl1pPr algn="l">
              <a:defRPr>
                <a:noFill/>
                <a:latin typeface="+mn-lt"/>
              </a:defRPr>
            </a:lvl1pPr>
          </a:lstStyle>
          <a:p>
            <a:r>
              <a:rPr lang="sv-SE"/>
              <a:t>Bolag</a:t>
            </a:r>
            <a:endParaRPr lang="sv-SE" dirty="0"/>
          </a:p>
        </p:txBody>
      </p:sp>
      <p:sp>
        <p:nvSpPr>
          <p:cNvPr id="3" name="Platshållare för datum 2">
            <a:extLst>
              <a:ext uri="{FF2B5EF4-FFF2-40B4-BE49-F238E27FC236}">
                <a16:creationId xmlns:a16="http://schemas.microsoft.com/office/drawing/2014/main" id="{060D7196-CF6B-FB2B-90AA-1D82A6609D15}"/>
              </a:ext>
            </a:extLst>
          </p:cNvPr>
          <p:cNvSpPr>
            <a:spLocks noGrp="1"/>
          </p:cNvSpPr>
          <p:nvPr>
            <p:ph type="dt" sz="half" idx="18"/>
          </p:nvPr>
        </p:nvSpPr>
        <p:spPr>
          <a:xfrm>
            <a:off x="5610000" y="7373602"/>
            <a:ext cx="803820" cy="117475"/>
          </a:xfrm>
        </p:spPr>
        <p:txBody>
          <a:bodyPr/>
          <a:lstStyle>
            <a:lvl1pPr>
              <a:defRPr>
                <a:noFill/>
              </a:defRPr>
            </a:lvl1pPr>
          </a:lstStyle>
          <a:p>
            <a:pPr algn="ctr"/>
            <a:endParaRPr lang="sv-SE" dirty="0"/>
          </a:p>
        </p:txBody>
      </p:sp>
      <p:sp>
        <p:nvSpPr>
          <p:cNvPr id="4" name="Platshållare för bildnummer 3">
            <a:extLst>
              <a:ext uri="{FF2B5EF4-FFF2-40B4-BE49-F238E27FC236}">
                <a16:creationId xmlns:a16="http://schemas.microsoft.com/office/drawing/2014/main" id="{939662D6-D870-860B-D94D-01D6F0E9445A}"/>
              </a:ext>
            </a:extLst>
          </p:cNvPr>
          <p:cNvSpPr>
            <a:spLocks noGrp="1"/>
          </p:cNvSpPr>
          <p:nvPr>
            <p:ph type="sldNum" sz="quarter" idx="19"/>
          </p:nvPr>
        </p:nvSpPr>
        <p:spPr>
          <a:xfrm>
            <a:off x="11428667" y="7373602"/>
            <a:ext cx="353758" cy="117475"/>
          </a:xfrm>
        </p:spPr>
        <p:txBody>
          <a:bodyPr/>
          <a:lstStyle>
            <a:lvl1pPr>
              <a:defRPr>
                <a:noFill/>
              </a:defRPr>
            </a:lvl1pPr>
          </a:lstStyle>
          <a:p>
            <a:fld id="{AE086683-F536-42AB-ABBC-F4803DFE8DBC}" type="slidenum">
              <a:rPr lang="sv-SE" smtClean="0"/>
              <a:pPr/>
              <a:t>‹#›</a:t>
            </a:fld>
            <a:endParaRPr lang="sv-SE"/>
          </a:p>
        </p:txBody>
      </p:sp>
      <p:sp>
        <p:nvSpPr>
          <p:cNvPr id="7" name="textruta 1">
            <a:extLst>
              <a:ext uri="{FF2B5EF4-FFF2-40B4-BE49-F238E27FC236}">
                <a16:creationId xmlns:a16="http://schemas.microsoft.com/office/drawing/2014/main" id="{B0780DF8-23AC-4759-3A08-7307A63211DE}"/>
              </a:ext>
            </a:extLst>
          </p:cNvPr>
          <p:cNvSpPr txBox="1"/>
          <p:nvPr userDrawn="1"/>
        </p:nvSpPr>
        <p:spPr>
          <a:xfrm>
            <a:off x="411163" y="227292"/>
            <a:ext cx="5514975" cy="461665"/>
          </a:xfrm>
          <a:prstGeom prst="rect">
            <a:avLst/>
          </a:prstGeom>
          <a:noFill/>
        </p:spPr>
        <p:txBody>
          <a:bodyPr wrap="square" lIns="0" tIns="0" rIns="0" bIns="0" rtlCol="0">
            <a:spAutoFit/>
          </a:bodyPr>
          <a:lstStyle/>
          <a:p>
            <a:pPr algn="l"/>
            <a:r>
              <a:rPr lang="sv-SE" sz="3000" dirty="0">
                <a:solidFill>
                  <a:schemeClr val="tx1"/>
                </a:solidFill>
                <a:latin typeface="+mj-lt"/>
              </a:rPr>
              <a:t>Bostäder</a:t>
            </a:r>
          </a:p>
        </p:txBody>
      </p:sp>
      <p:pic>
        <p:nvPicPr>
          <p:cNvPr id="5" name="Bildobjekt 4">
            <a:extLst>
              <a:ext uri="{FF2B5EF4-FFF2-40B4-BE49-F238E27FC236}">
                <a16:creationId xmlns:a16="http://schemas.microsoft.com/office/drawing/2014/main" id="{BBC7C2A8-6CE2-D0E0-6D2A-676FF1EA308A}"/>
              </a:ext>
            </a:extLst>
          </p:cNvPr>
          <p:cNvPicPr>
            <a:picLocks noChangeAspect="1"/>
          </p:cNvPicPr>
          <p:nvPr userDrawn="1"/>
        </p:nvPicPr>
        <p:blipFill>
          <a:blip r:embed="rId2"/>
          <a:stretch>
            <a:fillRect/>
          </a:stretch>
        </p:blipFill>
        <p:spPr>
          <a:xfrm>
            <a:off x="407988" y="6154866"/>
            <a:ext cx="986623" cy="360509"/>
          </a:xfrm>
          <a:prstGeom prst="rect">
            <a:avLst/>
          </a:prstGeom>
        </p:spPr>
      </p:pic>
    </p:spTree>
    <p:extLst>
      <p:ext uri="{BB962C8B-B14F-4D97-AF65-F5344CB8AC3E}">
        <p14:creationId xmlns:p14="http://schemas.microsoft.com/office/powerpoint/2010/main" val="111915209"/>
      </p:ext>
    </p:extLst>
  </p:cSld>
  <p:clrMapOvr>
    <a:masterClrMapping/>
  </p:clrMapOvr>
  <p:extLst>
    <p:ext uri="{DCECCB84-F9BA-43D5-87BE-67443E8EF086}">
      <p15:sldGuideLst xmlns:p15="http://schemas.microsoft.com/office/powerpoint/2012/main">
        <p15:guide id="1" pos="3840" userDrawn="1">
          <p15:clr>
            <a:srgbClr val="FBAE40"/>
          </p15:clr>
        </p15:guide>
        <p15:guide id="2" pos="3733" userDrawn="1">
          <p15:clr>
            <a:srgbClr val="FBAE40"/>
          </p15:clr>
        </p15:guide>
        <p15:guide id="3" pos="394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artsida Illustration">
    <p:spTree>
      <p:nvGrpSpPr>
        <p:cNvPr id="1" name=""/>
        <p:cNvGrpSpPr/>
        <p:nvPr/>
      </p:nvGrpSpPr>
      <p:grpSpPr>
        <a:xfrm>
          <a:off x="0" y="0"/>
          <a:ext cx="0" cy="0"/>
          <a:chOff x="0" y="0"/>
          <a:chExt cx="0" cy="0"/>
        </a:xfrm>
      </p:grpSpPr>
      <p:sp>
        <p:nvSpPr>
          <p:cNvPr id="26" name="Rektangel 25">
            <a:extLst>
              <a:ext uri="{FF2B5EF4-FFF2-40B4-BE49-F238E27FC236}">
                <a16:creationId xmlns:a16="http://schemas.microsoft.com/office/drawing/2014/main" id="{F8C2434C-9CDD-4D75-B07E-037FFF7922B9}"/>
              </a:ext>
            </a:extLst>
          </p:cNvPr>
          <p:cNvSpPr/>
          <p:nvPr userDrawn="1"/>
        </p:nvSpPr>
        <p:spPr>
          <a:xfrm>
            <a:off x="6924011" y="3322040"/>
            <a:ext cx="4860000" cy="25771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ubrik 11">
            <a:extLst>
              <a:ext uri="{FF2B5EF4-FFF2-40B4-BE49-F238E27FC236}">
                <a16:creationId xmlns:a16="http://schemas.microsoft.com/office/drawing/2014/main" id="{395D4648-90FA-44DC-A420-9F2E3B05857F}"/>
              </a:ext>
            </a:extLst>
          </p:cNvPr>
          <p:cNvSpPr>
            <a:spLocks noGrp="1"/>
          </p:cNvSpPr>
          <p:nvPr>
            <p:ph type="title"/>
          </p:nvPr>
        </p:nvSpPr>
        <p:spPr>
          <a:xfrm>
            <a:off x="409575" y="1797050"/>
            <a:ext cx="5516563" cy="2000399"/>
          </a:xfrm>
        </p:spPr>
        <p:txBody>
          <a:bodyPr anchor="b"/>
          <a:lstStyle>
            <a:lvl1pPr>
              <a:defRPr sz="5500"/>
            </a:lvl1pPr>
          </a:lstStyle>
          <a:p>
            <a:r>
              <a:rPr lang="sv-SE"/>
              <a:t>Klicka här för att ändra mall för rubrikformat</a:t>
            </a:r>
            <a:endParaRPr lang="sv-SE" dirty="0"/>
          </a:p>
        </p:txBody>
      </p:sp>
      <p:sp>
        <p:nvSpPr>
          <p:cNvPr id="14" name="Platshållare för text 13">
            <a:extLst>
              <a:ext uri="{FF2B5EF4-FFF2-40B4-BE49-F238E27FC236}">
                <a16:creationId xmlns:a16="http://schemas.microsoft.com/office/drawing/2014/main" id="{76C92653-A439-4DF7-8B91-D653C89BFE63}"/>
              </a:ext>
            </a:extLst>
          </p:cNvPr>
          <p:cNvSpPr>
            <a:spLocks noGrp="1"/>
          </p:cNvSpPr>
          <p:nvPr>
            <p:ph type="body" sz="quarter" idx="13"/>
          </p:nvPr>
        </p:nvSpPr>
        <p:spPr>
          <a:xfrm>
            <a:off x="407989" y="3991087"/>
            <a:ext cx="5518150" cy="1892188"/>
          </a:xfrm>
        </p:spPr>
        <p:txBody>
          <a:bodyPr/>
          <a:lstStyle>
            <a:lvl1pPr marL="0" indent="0">
              <a:buNone/>
              <a:defRPr sz="1600"/>
            </a:lvl1pPr>
            <a:lvl2pPr marL="0" indent="0">
              <a:buNone/>
              <a:defRPr/>
            </a:lvl2pPr>
            <a:lvl3pPr marL="0" indent="0">
              <a:buNone/>
              <a:defRPr/>
            </a:lvl3pPr>
            <a:lvl4pPr marL="0" indent="0">
              <a:buNone/>
              <a:defRPr/>
            </a:lvl4pPr>
            <a:lvl5pPr marL="0" indent="0">
              <a:buNone/>
              <a:defRPr/>
            </a:lvl5pPr>
          </a:lstStyle>
          <a:p>
            <a:pPr lvl="0"/>
            <a:r>
              <a:rPr lang="sv-SE"/>
              <a:t>Klicka här för att ändra format på bakgrundstexten</a:t>
            </a:r>
          </a:p>
        </p:txBody>
      </p:sp>
      <p:sp>
        <p:nvSpPr>
          <p:cNvPr id="17" name="Platshållare för bild 16">
            <a:extLst>
              <a:ext uri="{FF2B5EF4-FFF2-40B4-BE49-F238E27FC236}">
                <a16:creationId xmlns:a16="http://schemas.microsoft.com/office/drawing/2014/main" id="{AEC0BE01-D3E9-4700-808E-51FCA255D4BA}"/>
              </a:ext>
            </a:extLst>
          </p:cNvPr>
          <p:cNvSpPr>
            <a:spLocks noGrp="1"/>
          </p:cNvSpPr>
          <p:nvPr>
            <p:ph type="pic" sz="quarter" idx="14" hasCustomPrompt="1"/>
          </p:nvPr>
        </p:nvSpPr>
        <p:spPr>
          <a:xfrm>
            <a:off x="6924013" y="1182848"/>
            <a:ext cx="4860000" cy="3533454"/>
          </a:xfrm>
          <a:noFill/>
          <a:effectLst/>
        </p:spPr>
        <p:txBody>
          <a:bodyPr bIns="720000" anchor="ctr"/>
          <a:lstStyle>
            <a:lvl1pPr marL="0" indent="0" algn="ctr">
              <a:buNone/>
              <a:defRPr/>
            </a:lvl1pPr>
          </a:lstStyle>
          <a:p>
            <a:r>
              <a:rPr lang="sv-SE" dirty="0"/>
              <a:t>Illustration</a:t>
            </a:r>
          </a:p>
        </p:txBody>
      </p:sp>
      <p:sp>
        <p:nvSpPr>
          <p:cNvPr id="21" name="textruta 20">
            <a:extLst>
              <a:ext uri="{FF2B5EF4-FFF2-40B4-BE49-F238E27FC236}">
                <a16:creationId xmlns:a16="http://schemas.microsoft.com/office/drawing/2014/main" id="{2E8BF5F5-8306-4F44-A1C0-C769DD9CA1B1}"/>
              </a:ext>
            </a:extLst>
          </p:cNvPr>
          <p:cNvSpPr txBox="1"/>
          <p:nvPr userDrawn="1"/>
        </p:nvSpPr>
        <p:spPr>
          <a:xfrm>
            <a:off x="10655119"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
        <p:nvSpPr>
          <p:cNvPr id="2" name="Platshållare för sidfot 4">
            <a:extLst>
              <a:ext uri="{FF2B5EF4-FFF2-40B4-BE49-F238E27FC236}">
                <a16:creationId xmlns:a16="http://schemas.microsoft.com/office/drawing/2014/main" id="{147EC6E0-3104-E1EE-7485-10295B328F91}"/>
              </a:ext>
            </a:extLst>
          </p:cNvPr>
          <p:cNvSpPr>
            <a:spLocks noGrp="1"/>
          </p:cNvSpPr>
          <p:nvPr>
            <p:ph type="ftr" sz="quarter" idx="17"/>
          </p:nvPr>
        </p:nvSpPr>
        <p:spPr>
          <a:xfrm>
            <a:off x="6748667" y="7381601"/>
            <a:ext cx="4680000" cy="324000"/>
          </a:xfrm>
        </p:spPr>
        <p:txBody>
          <a:bodyPr/>
          <a:lstStyle>
            <a:lvl1pPr algn="l">
              <a:defRPr>
                <a:noFill/>
                <a:latin typeface="+mn-lt"/>
              </a:defRPr>
            </a:lvl1pPr>
          </a:lstStyle>
          <a:p>
            <a:r>
              <a:rPr lang="sv-SE"/>
              <a:t>Bolag</a:t>
            </a:r>
            <a:endParaRPr lang="sv-SE" dirty="0"/>
          </a:p>
        </p:txBody>
      </p:sp>
      <p:sp>
        <p:nvSpPr>
          <p:cNvPr id="3" name="Platshållare för datum 2">
            <a:extLst>
              <a:ext uri="{FF2B5EF4-FFF2-40B4-BE49-F238E27FC236}">
                <a16:creationId xmlns:a16="http://schemas.microsoft.com/office/drawing/2014/main" id="{A969FE52-D7F6-2B98-6B6E-106FFC0243FC}"/>
              </a:ext>
            </a:extLst>
          </p:cNvPr>
          <p:cNvSpPr>
            <a:spLocks noGrp="1"/>
          </p:cNvSpPr>
          <p:nvPr>
            <p:ph type="dt" sz="half" idx="18"/>
          </p:nvPr>
        </p:nvSpPr>
        <p:spPr>
          <a:xfrm>
            <a:off x="5610000" y="7373602"/>
            <a:ext cx="972000" cy="117475"/>
          </a:xfrm>
        </p:spPr>
        <p:txBody>
          <a:bodyPr/>
          <a:lstStyle>
            <a:lvl1pPr>
              <a:defRPr>
                <a:noFill/>
              </a:defRPr>
            </a:lvl1pPr>
          </a:lstStyle>
          <a:p>
            <a:pPr algn="ctr"/>
            <a:endParaRPr lang="sv-SE" dirty="0"/>
          </a:p>
        </p:txBody>
      </p:sp>
      <p:sp>
        <p:nvSpPr>
          <p:cNvPr id="4" name="Platshållare för bildnummer 3">
            <a:extLst>
              <a:ext uri="{FF2B5EF4-FFF2-40B4-BE49-F238E27FC236}">
                <a16:creationId xmlns:a16="http://schemas.microsoft.com/office/drawing/2014/main" id="{4300B0F2-6939-0D50-FFDC-686AD2B7929E}"/>
              </a:ext>
            </a:extLst>
          </p:cNvPr>
          <p:cNvSpPr>
            <a:spLocks noGrp="1"/>
          </p:cNvSpPr>
          <p:nvPr>
            <p:ph type="sldNum" sz="quarter" idx="19"/>
          </p:nvPr>
        </p:nvSpPr>
        <p:spPr>
          <a:xfrm>
            <a:off x="11428667" y="7373602"/>
            <a:ext cx="353758" cy="117475"/>
          </a:xfrm>
        </p:spPr>
        <p:txBody>
          <a:bodyPr/>
          <a:lstStyle>
            <a:lvl1pPr>
              <a:defRPr>
                <a:noFill/>
              </a:defRPr>
            </a:lvl1pPr>
          </a:lstStyle>
          <a:p>
            <a:fld id="{AE086683-F536-42AB-ABBC-F4803DFE8DBC}" type="slidenum">
              <a:rPr lang="sv-SE" smtClean="0"/>
              <a:pPr/>
              <a:t>‹#›</a:t>
            </a:fld>
            <a:endParaRPr lang="sv-SE" dirty="0"/>
          </a:p>
        </p:txBody>
      </p:sp>
      <p:sp>
        <p:nvSpPr>
          <p:cNvPr id="6" name="textruta 1">
            <a:extLst>
              <a:ext uri="{FF2B5EF4-FFF2-40B4-BE49-F238E27FC236}">
                <a16:creationId xmlns:a16="http://schemas.microsoft.com/office/drawing/2014/main" id="{782DDB1C-031A-F591-32EE-F92B11613012}"/>
              </a:ext>
            </a:extLst>
          </p:cNvPr>
          <p:cNvSpPr txBox="1"/>
          <p:nvPr userDrawn="1"/>
        </p:nvSpPr>
        <p:spPr>
          <a:xfrm>
            <a:off x="411163" y="227292"/>
            <a:ext cx="5514975" cy="461665"/>
          </a:xfrm>
          <a:prstGeom prst="rect">
            <a:avLst/>
          </a:prstGeom>
          <a:noFill/>
        </p:spPr>
        <p:txBody>
          <a:bodyPr wrap="square" lIns="0" tIns="0" rIns="0" bIns="0" rtlCol="0">
            <a:spAutoFit/>
          </a:bodyPr>
          <a:lstStyle/>
          <a:p>
            <a:pPr algn="l"/>
            <a:r>
              <a:rPr lang="sv-SE" sz="3000" dirty="0">
                <a:solidFill>
                  <a:schemeClr val="tx1"/>
                </a:solidFill>
                <a:latin typeface="+mj-lt"/>
              </a:rPr>
              <a:t>Bostäder</a:t>
            </a:r>
          </a:p>
        </p:txBody>
      </p:sp>
      <p:pic>
        <p:nvPicPr>
          <p:cNvPr id="5" name="Bildobjekt 4">
            <a:extLst>
              <a:ext uri="{FF2B5EF4-FFF2-40B4-BE49-F238E27FC236}">
                <a16:creationId xmlns:a16="http://schemas.microsoft.com/office/drawing/2014/main" id="{C4C09525-5ACB-F577-9513-B664B4BA327C}"/>
              </a:ext>
            </a:extLst>
          </p:cNvPr>
          <p:cNvPicPr>
            <a:picLocks noChangeAspect="1"/>
          </p:cNvPicPr>
          <p:nvPr userDrawn="1"/>
        </p:nvPicPr>
        <p:blipFill>
          <a:blip r:embed="rId2"/>
          <a:stretch>
            <a:fillRect/>
          </a:stretch>
        </p:blipFill>
        <p:spPr>
          <a:xfrm>
            <a:off x="407988" y="6154866"/>
            <a:ext cx="986623" cy="360509"/>
          </a:xfrm>
          <a:prstGeom prst="rect">
            <a:avLst/>
          </a:prstGeom>
        </p:spPr>
      </p:pic>
    </p:spTree>
    <p:extLst>
      <p:ext uri="{BB962C8B-B14F-4D97-AF65-F5344CB8AC3E}">
        <p14:creationId xmlns:p14="http://schemas.microsoft.com/office/powerpoint/2010/main" val="3601858426"/>
      </p:ext>
    </p:extLst>
  </p:cSld>
  <p:clrMapOvr>
    <a:masterClrMapping/>
  </p:clrMapOvr>
  <p:extLst>
    <p:ext uri="{DCECCB84-F9BA-43D5-87BE-67443E8EF086}">
      <p15:sldGuideLst xmlns:p15="http://schemas.microsoft.com/office/powerpoint/2012/main">
        <p15:guide id="1" pos="3840" userDrawn="1">
          <p15:clr>
            <a:srgbClr val="FBAE40"/>
          </p15:clr>
        </p15:guide>
        <p15:guide id="2" pos="3733" userDrawn="1">
          <p15:clr>
            <a:srgbClr val="FBAE40"/>
          </p15:clr>
        </p15:guide>
        <p15:guide id="3" pos="394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elsida grön">
    <p:bg>
      <p:bgPr>
        <a:solidFill>
          <a:srgbClr val="DDE8CB"/>
        </a:solidFill>
        <a:effectLst/>
      </p:bgPr>
    </p:bg>
    <p:spTree>
      <p:nvGrpSpPr>
        <p:cNvPr id="1" name=""/>
        <p:cNvGrpSpPr/>
        <p:nvPr/>
      </p:nvGrpSpPr>
      <p:grpSpPr>
        <a:xfrm>
          <a:off x="0" y="0"/>
          <a:ext cx="0" cy="0"/>
          <a:chOff x="0" y="0"/>
          <a:chExt cx="0" cy="0"/>
        </a:xfrm>
      </p:grpSpPr>
      <p:sp>
        <p:nvSpPr>
          <p:cNvPr id="10" name="Platshållare för datum 9">
            <a:extLst>
              <a:ext uri="{FF2B5EF4-FFF2-40B4-BE49-F238E27FC236}">
                <a16:creationId xmlns:a16="http://schemas.microsoft.com/office/drawing/2014/main" id="{A0857440-B895-46B3-828D-186CC657AE4F}"/>
              </a:ext>
            </a:extLst>
          </p:cNvPr>
          <p:cNvSpPr>
            <a:spLocks noGrp="1"/>
          </p:cNvSpPr>
          <p:nvPr>
            <p:ph type="dt" sz="half" idx="10"/>
          </p:nvPr>
        </p:nvSpPr>
        <p:spPr/>
        <p:txBody>
          <a:bodyPr/>
          <a:lstStyle/>
          <a:p>
            <a:endParaRPr lang="sv-SE" dirty="0"/>
          </a:p>
        </p:txBody>
      </p:sp>
      <p:sp>
        <p:nvSpPr>
          <p:cNvPr id="11" name="Platshållare för sidfot 10">
            <a:extLst>
              <a:ext uri="{FF2B5EF4-FFF2-40B4-BE49-F238E27FC236}">
                <a16:creationId xmlns:a16="http://schemas.microsoft.com/office/drawing/2014/main" id="{484B71ED-41A0-47AF-B750-B3EE18D82035}"/>
              </a:ext>
            </a:extLst>
          </p:cNvPr>
          <p:cNvSpPr>
            <a:spLocks noGrp="1"/>
          </p:cNvSpPr>
          <p:nvPr>
            <p:ph type="ftr" sz="quarter" idx="11"/>
          </p:nvPr>
        </p:nvSpPr>
        <p:spPr/>
        <p:txBody>
          <a:bodyPr/>
          <a:lstStyle/>
          <a:p>
            <a:r>
              <a:rPr lang="sv-SE"/>
              <a:t>Bolag</a:t>
            </a:r>
            <a:endParaRPr lang="sv-SE" dirty="0"/>
          </a:p>
        </p:txBody>
      </p:sp>
      <p:sp>
        <p:nvSpPr>
          <p:cNvPr id="12" name="Platshållare för bildnummer 11">
            <a:extLst>
              <a:ext uri="{FF2B5EF4-FFF2-40B4-BE49-F238E27FC236}">
                <a16:creationId xmlns:a16="http://schemas.microsoft.com/office/drawing/2014/main" id="{54D4A867-F8CD-47DC-8751-4AE35711F26A}"/>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3" name="Rubrik 12">
            <a:extLst>
              <a:ext uri="{FF2B5EF4-FFF2-40B4-BE49-F238E27FC236}">
                <a16:creationId xmlns:a16="http://schemas.microsoft.com/office/drawing/2014/main" id="{EE6C7C12-A554-4FBB-B2AC-EA79CD3FC43E}"/>
              </a:ext>
            </a:extLst>
          </p:cNvPr>
          <p:cNvSpPr>
            <a:spLocks noGrp="1"/>
          </p:cNvSpPr>
          <p:nvPr>
            <p:ph type="title"/>
          </p:nvPr>
        </p:nvSpPr>
        <p:spPr/>
        <p:txBody>
          <a:bodyPr/>
          <a:lstStyle/>
          <a:p>
            <a:r>
              <a:rPr lang="sv-SE"/>
              <a:t>Klicka här för att ändra mall för rubrikformat</a:t>
            </a:r>
            <a:endParaRPr lang="sv-SE" dirty="0"/>
          </a:p>
        </p:txBody>
      </p:sp>
    </p:spTree>
    <p:extLst>
      <p:ext uri="{BB962C8B-B14F-4D97-AF65-F5344CB8AC3E}">
        <p14:creationId xmlns:p14="http://schemas.microsoft.com/office/powerpoint/2010/main" val="3177692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elsida röd">
    <p:bg>
      <p:bgPr>
        <a:solidFill>
          <a:srgbClr val="FFC9AD"/>
        </a:solidFill>
        <a:effectLst/>
      </p:bgPr>
    </p:bg>
    <p:spTree>
      <p:nvGrpSpPr>
        <p:cNvPr id="1" name=""/>
        <p:cNvGrpSpPr/>
        <p:nvPr/>
      </p:nvGrpSpPr>
      <p:grpSpPr>
        <a:xfrm>
          <a:off x="0" y="0"/>
          <a:ext cx="0" cy="0"/>
          <a:chOff x="0" y="0"/>
          <a:chExt cx="0" cy="0"/>
        </a:xfrm>
      </p:grpSpPr>
      <p:sp>
        <p:nvSpPr>
          <p:cNvPr id="10" name="Platshållare för datum 9">
            <a:extLst>
              <a:ext uri="{FF2B5EF4-FFF2-40B4-BE49-F238E27FC236}">
                <a16:creationId xmlns:a16="http://schemas.microsoft.com/office/drawing/2014/main" id="{A0857440-B895-46B3-828D-186CC657AE4F}"/>
              </a:ext>
            </a:extLst>
          </p:cNvPr>
          <p:cNvSpPr>
            <a:spLocks noGrp="1"/>
          </p:cNvSpPr>
          <p:nvPr>
            <p:ph type="dt" sz="half" idx="10"/>
          </p:nvPr>
        </p:nvSpPr>
        <p:spPr/>
        <p:txBody>
          <a:bodyPr/>
          <a:lstStyle/>
          <a:p>
            <a:endParaRPr lang="sv-SE" dirty="0"/>
          </a:p>
        </p:txBody>
      </p:sp>
      <p:sp>
        <p:nvSpPr>
          <p:cNvPr id="11" name="Platshållare för sidfot 10">
            <a:extLst>
              <a:ext uri="{FF2B5EF4-FFF2-40B4-BE49-F238E27FC236}">
                <a16:creationId xmlns:a16="http://schemas.microsoft.com/office/drawing/2014/main" id="{484B71ED-41A0-47AF-B750-B3EE18D82035}"/>
              </a:ext>
            </a:extLst>
          </p:cNvPr>
          <p:cNvSpPr>
            <a:spLocks noGrp="1"/>
          </p:cNvSpPr>
          <p:nvPr>
            <p:ph type="ftr" sz="quarter" idx="11"/>
          </p:nvPr>
        </p:nvSpPr>
        <p:spPr/>
        <p:txBody>
          <a:bodyPr/>
          <a:lstStyle/>
          <a:p>
            <a:r>
              <a:rPr lang="sv-SE"/>
              <a:t>Bolag</a:t>
            </a:r>
            <a:endParaRPr lang="sv-SE" dirty="0"/>
          </a:p>
        </p:txBody>
      </p:sp>
      <p:sp>
        <p:nvSpPr>
          <p:cNvPr id="12" name="Platshållare för bildnummer 11">
            <a:extLst>
              <a:ext uri="{FF2B5EF4-FFF2-40B4-BE49-F238E27FC236}">
                <a16:creationId xmlns:a16="http://schemas.microsoft.com/office/drawing/2014/main" id="{54D4A867-F8CD-47DC-8751-4AE35711F26A}"/>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3" name="Rubrik 12">
            <a:extLst>
              <a:ext uri="{FF2B5EF4-FFF2-40B4-BE49-F238E27FC236}">
                <a16:creationId xmlns:a16="http://schemas.microsoft.com/office/drawing/2014/main" id="{EE6C7C12-A554-4FBB-B2AC-EA79CD3FC43E}"/>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547192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apitelsida blå">
    <p:bg>
      <p:bgPr>
        <a:solidFill>
          <a:srgbClr val="C7E4F1"/>
        </a:solidFill>
        <a:effectLst/>
      </p:bgPr>
    </p:bg>
    <p:spTree>
      <p:nvGrpSpPr>
        <p:cNvPr id="1" name=""/>
        <p:cNvGrpSpPr/>
        <p:nvPr/>
      </p:nvGrpSpPr>
      <p:grpSpPr>
        <a:xfrm>
          <a:off x="0" y="0"/>
          <a:ext cx="0" cy="0"/>
          <a:chOff x="0" y="0"/>
          <a:chExt cx="0" cy="0"/>
        </a:xfrm>
      </p:grpSpPr>
      <p:sp>
        <p:nvSpPr>
          <p:cNvPr id="10" name="Platshållare för datum 9">
            <a:extLst>
              <a:ext uri="{FF2B5EF4-FFF2-40B4-BE49-F238E27FC236}">
                <a16:creationId xmlns:a16="http://schemas.microsoft.com/office/drawing/2014/main" id="{A0857440-B895-46B3-828D-186CC657AE4F}"/>
              </a:ext>
            </a:extLst>
          </p:cNvPr>
          <p:cNvSpPr>
            <a:spLocks noGrp="1"/>
          </p:cNvSpPr>
          <p:nvPr>
            <p:ph type="dt" sz="half" idx="10"/>
          </p:nvPr>
        </p:nvSpPr>
        <p:spPr/>
        <p:txBody>
          <a:bodyPr/>
          <a:lstStyle/>
          <a:p>
            <a:endParaRPr lang="sv-SE" dirty="0"/>
          </a:p>
        </p:txBody>
      </p:sp>
      <p:sp>
        <p:nvSpPr>
          <p:cNvPr id="11" name="Platshållare för sidfot 10">
            <a:extLst>
              <a:ext uri="{FF2B5EF4-FFF2-40B4-BE49-F238E27FC236}">
                <a16:creationId xmlns:a16="http://schemas.microsoft.com/office/drawing/2014/main" id="{484B71ED-41A0-47AF-B750-B3EE18D82035}"/>
              </a:ext>
            </a:extLst>
          </p:cNvPr>
          <p:cNvSpPr>
            <a:spLocks noGrp="1"/>
          </p:cNvSpPr>
          <p:nvPr>
            <p:ph type="ftr" sz="quarter" idx="11"/>
          </p:nvPr>
        </p:nvSpPr>
        <p:spPr/>
        <p:txBody>
          <a:bodyPr/>
          <a:lstStyle/>
          <a:p>
            <a:r>
              <a:rPr lang="sv-SE"/>
              <a:t>Bolag</a:t>
            </a:r>
            <a:endParaRPr lang="sv-SE" dirty="0"/>
          </a:p>
        </p:txBody>
      </p:sp>
      <p:sp>
        <p:nvSpPr>
          <p:cNvPr id="12" name="Platshållare för bildnummer 11">
            <a:extLst>
              <a:ext uri="{FF2B5EF4-FFF2-40B4-BE49-F238E27FC236}">
                <a16:creationId xmlns:a16="http://schemas.microsoft.com/office/drawing/2014/main" id="{54D4A867-F8CD-47DC-8751-4AE35711F26A}"/>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3" name="Rubrik 12">
            <a:extLst>
              <a:ext uri="{FF2B5EF4-FFF2-40B4-BE49-F238E27FC236}">
                <a16:creationId xmlns:a16="http://schemas.microsoft.com/office/drawing/2014/main" id="{EE6C7C12-A554-4FBB-B2AC-EA79CD3FC43E}"/>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3172631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elsida gul">
    <p:bg>
      <p:bgPr>
        <a:solidFill>
          <a:srgbClr val="F9E17A"/>
        </a:solidFill>
        <a:effectLst/>
      </p:bgPr>
    </p:bg>
    <p:spTree>
      <p:nvGrpSpPr>
        <p:cNvPr id="1" name=""/>
        <p:cNvGrpSpPr/>
        <p:nvPr/>
      </p:nvGrpSpPr>
      <p:grpSpPr>
        <a:xfrm>
          <a:off x="0" y="0"/>
          <a:ext cx="0" cy="0"/>
          <a:chOff x="0" y="0"/>
          <a:chExt cx="0" cy="0"/>
        </a:xfrm>
      </p:grpSpPr>
      <p:sp>
        <p:nvSpPr>
          <p:cNvPr id="10" name="Platshållare för datum 9">
            <a:extLst>
              <a:ext uri="{FF2B5EF4-FFF2-40B4-BE49-F238E27FC236}">
                <a16:creationId xmlns:a16="http://schemas.microsoft.com/office/drawing/2014/main" id="{A0857440-B895-46B3-828D-186CC657AE4F}"/>
              </a:ext>
            </a:extLst>
          </p:cNvPr>
          <p:cNvSpPr>
            <a:spLocks noGrp="1"/>
          </p:cNvSpPr>
          <p:nvPr>
            <p:ph type="dt" sz="half" idx="10"/>
          </p:nvPr>
        </p:nvSpPr>
        <p:spPr/>
        <p:txBody>
          <a:bodyPr/>
          <a:lstStyle/>
          <a:p>
            <a:endParaRPr lang="sv-SE" dirty="0"/>
          </a:p>
        </p:txBody>
      </p:sp>
      <p:sp>
        <p:nvSpPr>
          <p:cNvPr id="11" name="Platshållare för sidfot 10">
            <a:extLst>
              <a:ext uri="{FF2B5EF4-FFF2-40B4-BE49-F238E27FC236}">
                <a16:creationId xmlns:a16="http://schemas.microsoft.com/office/drawing/2014/main" id="{484B71ED-41A0-47AF-B750-B3EE18D82035}"/>
              </a:ext>
            </a:extLst>
          </p:cNvPr>
          <p:cNvSpPr>
            <a:spLocks noGrp="1"/>
          </p:cNvSpPr>
          <p:nvPr>
            <p:ph type="ftr" sz="quarter" idx="11"/>
          </p:nvPr>
        </p:nvSpPr>
        <p:spPr/>
        <p:txBody>
          <a:bodyPr/>
          <a:lstStyle/>
          <a:p>
            <a:r>
              <a:rPr lang="sv-SE"/>
              <a:t>Bolag</a:t>
            </a:r>
            <a:endParaRPr lang="sv-SE" dirty="0"/>
          </a:p>
        </p:txBody>
      </p:sp>
      <p:sp>
        <p:nvSpPr>
          <p:cNvPr id="12" name="Platshållare för bildnummer 11">
            <a:extLst>
              <a:ext uri="{FF2B5EF4-FFF2-40B4-BE49-F238E27FC236}">
                <a16:creationId xmlns:a16="http://schemas.microsoft.com/office/drawing/2014/main" id="{54D4A867-F8CD-47DC-8751-4AE35711F26A}"/>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3" name="Rubrik 12">
            <a:extLst>
              <a:ext uri="{FF2B5EF4-FFF2-40B4-BE49-F238E27FC236}">
                <a16:creationId xmlns:a16="http://schemas.microsoft.com/office/drawing/2014/main" id="{EE6C7C12-A554-4FBB-B2AC-EA79CD3FC43E}"/>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2219736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BF81CE-4458-44A7-98D4-831DD3A8DEB4}"/>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EF249AA5-C0FB-4FD1-81C6-AF96AB3C055D}"/>
              </a:ext>
            </a:extLst>
          </p:cNvPr>
          <p:cNvSpPr>
            <a:spLocks noGrp="1"/>
          </p:cNvSpPr>
          <p:nvPr>
            <p:ph type="dt" sz="half" idx="10"/>
          </p:nvPr>
        </p:nvSpPr>
        <p:spPr/>
        <p:txBody>
          <a:bodyPr/>
          <a:lstStyle/>
          <a:p>
            <a:endParaRPr lang="sv-SE" dirty="0"/>
          </a:p>
        </p:txBody>
      </p:sp>
      <p:sp>
        <p:nvSpPr>
          <p:cNvPr id="4" name="Platshållare för sidfot 3">
            <a:extLst>
              <a:ext uri="{FF2B5EF4-FFF2-40B4-BE49-F238E27FC236}">
                <a16:creationId xmlns:a16="http://schemas.microsoft.com/office/drawing/2014/main" id="{DCC3C9FD-4888-4F2B-A0A2-BD9ECD35646D}"/>
              </a:ext>
            </a:extLst>
          </p:cNvPr>
          <p:cNvSpPr>
            <a:spLocks noGrp="1"/>
          </p:cNvSpPr>
          <p:nvPr>
            <p:ph type="ftr" sz="quarter" idx="11"/>
          </p:nvPr>
        </p:nvSpPr>
        <p:spPr/>
        <p:txBody>
          <a:bodyPr/>
          <a:lstStyle/>
          <a:p>
            <a:r>
              <a:rPr lang="sv-SE"/>
              <a:t>Bolag</a:t>
            </a:r>
            <a:endParaRPr lang="sv-SE" dirty="0"/>
          </a:p>
        </p:txBody>
      </p:sp>
      <p:sp>
        <p:nvSpPr>
          <p:cNvPr id="5" name="Platshållare för bildnummer 4">
            <a:extLst>
              <a:ext uri="{FF2B5EF4-FFF2-40B4-BE49-F238E27FC236}">
                <a16:creationId xmlns:a16="http://schemas.microsoft.com/office/drawing/2014/main" id="{9D1BF53B-7A81-471B-B250-5D7D0068D575}"/>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7" name="Platshållare för text 6">
            <a:extLst>
              <a:ext uri="{FF2B5EF4-FFF2-40B4-BE49-F238E27FC236}">
                <a16:creationId xmlns:a16="http://schemas.microsoft.com/office/drawing/2014/main" id="{45FD7E2D-3C9F-46C4-9D7E-9B40218B52D3}"/>
              </a:ext>
            </a:extLst>
          </p:cNvPr>
          <p:cNvSpPr>
            <a:spLocks noGrp="1"/>
          </p:cNvSpPr>
          <p:nvPr>
            <p:ph type="body" sz="quarter" idx="13"/>
          </p:nvPr>
        </p:nvSpPr>
        <p:spPr>
          <a:xfrm>
            <a:off x="3537020" y="1797050"/>
            <a:ext cx="5117960" cy="4102100"/>
          </a:xfrm>
        </p:spPr>
        <p:txBody>
          <a:bodyPr/>
          <a:lstStyle>
            <a:lvl1pPr marL="715963" indent="-715963">
              <a:buFont typeface="+mj-lt"/>
              <a:buAutoNum type="arabicPeriod"/>
              <a:defRPr/>
            </a:lvl1pPr>
            <a:lvl2pPr marL="984250" indent="-268288">
              <a:buFont typeface="Arial" panose="020B0604020202020204" pitchFamily="34" charset="0"/>
              <a:buChar char="•"/>
              <a:defRPr/>
            </a:lvl2pPr>
            <a:lvl3pPr marL="1252538" indent="-268288">
              <a:buFontTx/>
              <a:buChar char="-"/>
              <a:defRPr/>
            </a:lvl3pPr>
            <a:lvl4pPr marL="809625" indent="0">
              <a:buNone/>
              <a:defRPr/>
            </a:lvl4pPr>
          </a:lstStyle>
          <a:p>
            <a:pPr lvl="0"/>
            <a:r>
              <a:rPr lang="sv-SE"/>
              <a:t>Klicka här för att ändra format på bakgrundstexten</a:t>
            </a:r>
          </a:p>
          <a:p>
            <a:pPr lvl="1"/>
            <a:r>
              <a:rPr lang="sv-SE"/>
              <a:t>Nivå två</a:t>
            </a:r>
          </a:p>
          <a:p>
            <a:pPr lvl="2"/>
            <a:r>
              <a:rPr lang="sv-SE"/>
              <a:t>Nivå tre</a:t>
            </a:r>
          </a:p>
        </p:txBody>
      </p:sp>
    </p:spTree>
    <p:extLst>
      <p:ext uri="{BB962C8B-B14F-4D97-AF65-F5344CB8AC3E}">
        <p14:creationId xmlns:p14="http://schemas.microsoft.com/office/powerpoint/2010/main" val="3769889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 En spalt">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7" name="Platshållare för innehåll 16">
            <a:extLst>
              <a:ext uri="{FF2B5EF4-FFF2-40B4-BE49-F238E27FC236}">
                <a16:creationId xmlns:a16="http://schemas.microsoft.com/office/drawing/2014/main" id="{9BA0CE95-68F3-445A-8491-B96DD4D7F502}"/>
              </a:ext>
            </a:extLst>
          </p:cNvPr>
          <p:cNvSpPr>
            <a:spLocks noGrp="1"/>
          </p:cNvSpPr>
          <p:nvPr>
            <p:ph sz="quarter" idx="13"/>
          </p:nvPr>
        </p:nvSpPr>
        <p:spPr>
          <a:xfrm>
            <a:off x="409575" y="1797050"/>
            <a:ext cx="11374438" cy="4102100"/>
          </a:xfrm>
        </p:spPr>
        <p:txBody>
          <a:bodyPr/>
          <a:lstStyle>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05451186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med bild (1)">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3" name="Platshållare för bild 12">
            <a:extLst>
              <a:ext uri="{FF2B5EF4-FFF2-40B4-BE49-F238E27FC236}">
                <a16:creationId xmlns:a16="http://schemas.microsoft.com/office/drawing/2014/main" id="{BE694087-561A-48CD-BE6C-757F896BF9A1}"/>
              </a:ext>
            </a:extLst>
          </p:cNvPr>
          <p:cNvSpPr>
            <a:spLocks noGrp="1"/>
          </p:cNvSpPr>
          <p:nvPr>
            <p:ph type="pic" sz="quarter" idx="16"/>
          </p:nvPr>
        </p:nvSpPr>
        <p:spPr>
          <a:xfrm>
            <a:off x="6259513" y="1797050"/>
            <a:ext cx="5521325" cy="4102100"/>
          </a:xfrm>
          <a:pattFill prst="trellis">
            <a:fgClr>
              <a:schemeClr val="bg1">
                <a:lumMod val="95000"/>
              </a:schemeClr>
            </a:fgClr>
            <a:bgClr>
              <a:schemeClr val="bg1"/>
            </a:bgClr>
          </a:pattFill>
        </p:spPr>
        <p:txBody>
          <a:bodyPr/>
          <a:lstStyle/>
          <a:p>
            <a:r>
              <a:rPr lang="sv-SE"/>
              <a:t>Klicka på ikonen för att lägga till en bild</a:t>
            </a:r>
          </a:p>
        </p:txBody>
      </p:sp>
      <p:sp>
        <p:nvSpPr>
          <p:cNvPr id="3" name="Platshållare för innehåll 2">
            <a:extLst>
              <a:ext uri="{FF2B5EF4-FFF2-40B4-BE49-F238E27FC236}">
                <a16:creationId xmlns:a16="http://schemas.microsoft.com/office/drawing/2014/main" id="{94BD8748-AB49-4327-B394-33346ABC2C1E}"/>
              </a:ext>
            </a:extLst>
          </p:cNvPr>
          <p:cNvSpPr>
            <a:spLocks noGrp="1"/>
          </p:cNvSpPr>
          <p:nvPr>
            <p:ph sz="quarter" idx="17"/>
          </p:nvPr>
        </p:nvSpPr>
        <p:spPr>
          <a:xfrm>
            <a:off x="407988"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670472289"/>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med bild (2)">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8190FE20-9FD7-452A-8934-4F45DF0F39B6}"/>
              </a:ext>
            </a:extLst>
          </p:cNvPr>
          <p:cNvSpPr/>
          <p:nvPr userDrawn="1"/>
        </p:nvSpPr>
        <p:spPr>
          <a:xfrm>
            <a:off x="1215484" y="1929160"/>
            <a:ext cx="3601844" cy="3969989"/>
          </a:xfrm>
          <a:prstGeom prst="rect">
            <a:avLst/>
          </a:prstGeom>
          <a:solidFill>
            <a:srgbClr val="F9E17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Platshållare för text 3">
            <a:extLst>
              <a:ext uri="{FF2B5EF4-FFF2-40B4-BE49-F238E27FC236}">
                <a16:creationId xmlns:a16="http://schemas.microsoft.com/office/drawing/2014/main" id="{F846F716-949B-4E74-95A8-7C007C2D4624}"/>
              </a:ext>
            </a:extLst>
          </p:cNvPr>
          <p:cNvSpPr>
            <a:spLocks noGrp="1"/>
          </p:cNvSpPr>
          <p:nvPr>
            <p:ph type="body" sz="quarter" idx="15"/>
          </p:nvPr>
        </p:nvSpPr>
        <p:spPr>
          <a:xfrm>
            <a:off x="6262688"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bild 16">
            <a:extLst>
              <a:ext uri="{FF2B5EF4-FFF2-40B4-BE49-F238E27FC236}">
                <a16:creationId xmlns:a16="http://schemas.microsoft.com/office/drawing/2014/main" id="{BD7DCF6D-4EA6-4553-B15D-40D1E5DAA6DD}"/>
              </a:ext>
            </a:extLst>
          </p:cNvPr>
          <p:cNvSpPr>
            <a:spLocks noGrp="1"/>
          </p:cNvSpPr>
          <p:nvPr>
            <p:ph type="pic" sz="quarter" idx="14"/>
          </p:nvPr>
        </p:nvSpPr>
        <p:spPr>
          <a:xfrm>
            <a:off x="1489241" y="1797050"/>
            <a:ext cx="3456000" cy="3852000"/>
          </a:xfrm>
          <a:pattFill prst="trellis">
            <a:fgClr>
              <a:schemeClr val="bg1"/>
            </a:fgClr>
            <a:bgClr>
              <a:schemeClr val="bg1">
                <a:lumMod val="95000"/>
              </a:schemeClr>
            </a:bgClr>
          </a:pattFill>
          <a:effectLst/>
        </p:spPr>
        <p:txBody>
          <a:bodyPr bIns="720000" anchor="ctr"/>
          <a:lstStyle>
            <a:lvl1pPr marL="0" indent="0" algn="ctr">
              <a:buNone/>
              <a:defRPr/>
            </a:lvl1pPr>
          </a:lstStyle>
          <a:p>
            <a:r>
              <a:rPr lang="sv-SE"/>
              <a:t>Klicka på ikonen för att lägga till en bild</a:t>
            </a:r>
          </a:p>
        </p:txBody>
      </p:sp>
    </p:spTree>
    <p:extLst>
      <p:ext uri="{BB962C8B-B14F-4D97-AF65-F5344CB8AC3E}">
        <p14:creationId xmlns:p14="http://schemas.microsoft.com/office/powerpoint/2010/main" val="1723663278"/>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med illustration (1)">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7B26F957-2FC4-407D-9DAC-00D606AD64A6}"/>
              </a:ext>
            </a:extLst>
          </p:cNvPr>
          <p:cNvSpPr/>
          <p:nvPr userDrawn="1"/>
        </p:nvSpPr>
        <p:spPr>
          <a:xfrm>
            <a:off x="6261103" y="4124739"/>
            <a:ext cx="3618394" cy="177441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Platshållare för text 3">
            <a:extLst>
              <a:ext uri="{FF2B5EF4-FFF2-40B4-BE49-F238E27FC236}">
                <a16:creationId xmlns:a16="http://schemas.microsoft.com/office/drawing/2014/main" id="{F846F716-949B-4E74-95A8-7C007C2D4624}"/>
              </a:ext>
            </a:extLst>
          </p:cNvPr>
          <p:cNvSpPr>
            <a:spLocks noGrp="1"/>
          </p:cNvSpPr>
          <p:nvPr>
            <p:ph type="body" sz="quarter" idx="15"/>
          </p:nvPr>
        </p:nvSpPr>
        <p:spPr>
          <a:xfrm>
            <a:off x="409575"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bild 16">
            <a:extLst>
              <a:ext uri="{FF2B5EF4-FFF2-40B4-BE49-F238E27FC236}">
                <a16:creationId xmlns:a16="http://schemas.microsoft.com/office/drawing/2014/main" id="{3D3EDC87-EF90-4C70-B578-C92FDB6793CD}"/>
              </a:ext>
            </a:extLst>
          </p:cNvPr>
          <p:cNvSpPr>
            <a:spLocks noGrp="1"/>
          </p:cNvSpPr>
          <p:nvPr>
            <p:ph type="pic" sz="quarter" idx="14" hasCustomPrompt="1"/>
          </p:nvPr>
        </p:nvSpPr>
        <p:spPr>
          <a:xfrm>
            <a:off x="6261102" y="1797050"/>
            <a:ext cx="5522911" cy="2919252"/>
          </a:xfrm>
          <a:noFill/>
          <a:effectLst/>
        </p:spPr>
        <p:txBody>
          <a:bodyPr bIns="720000" anchor="ctr"/>
          <a:lstStyle>
            <a:lvl1pPr marL="0" indent="0" algn="ctr">
              <a:buNone/>
              <a:defRPr/>
            </a:lvl1pPr>
          </a:lstStyle>
          <a:p>
            <a:r>
              <a:rPr lang="sv-SE" dirty="0"/>
              <a:t>Illustration</a:t>
            </a:r>
          </a:p>
        </p:txBody>
      </p:sp>
    </p:spTree>
    <p:extLst>
      <p:ext uri="{BB962C8B-B14F-4D97-AF65-F5344CB8AC3E}">
        <p14:creationId xmlns:p14="http://schemas.microsoft.com/office/powerpoint/2010/main" val="3268513222"/>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med illustration (2)">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2C6D4E6D-5767-48EF-909F-0C7BC488BE02}"/>
              </a:ext>
            </a:extLst>
          </p:cNvPr>
          <p:cNvSpPr/>
          <p:nvPr userDrawn="1"/>
        </p:nvSpPr>
        <p:spPr>
          <a:xfrm>
            <a:off x="8164031" y="4124739"/>
            <a:ext cx="3618394" cy="1774411"/>
          </a:xfrm>
          <a:prstGeom prst="rect">
            <a:avLst/>
          </a:prstGeom>
          <a:solidFill>
            <a:srgbClr val="FFE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endParaRPr lang="sv-SE" dirty="0"/>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Platshållare för text 3">
            <a:extLst>
              <a:ext uri="{FF2B5EF4-FFF2-40B4-BE49-F238E27FC236}">
                <a16:creationId xmlns:a16="http://schemas.microsoft.com/office/drawing/2014/main" id="{F846F716-949B-4E74-95A8-7C007C2D4624}"/>
              </a:ext>
            </a:extLst>
          </p:cNvPr>
          <p:cNvSpPr>
            <a:spLocks noGrp="1"/>
          </p:cNvSpPr>
          <p:nvPr>
            <p:ph type="body" sz="quarter" idx="15"/>
          </p:nvPr>
        </p:nvSpPr>
        <p:spPr>
          <a:xfrm>
            <a:off x="409575"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bild 16">
            <a:extLst>
              <a:ext uri="{FF2B5EF4-FFF2-40B4-BE49-F238E27FC236}">
                <a16:creationId xmlns:a16="http://schemas.microsoft.com/office/drawing/2014/main" id="{3D3EDC87-EF90-4C70-B578-C92FDB6793CD}"/>
              </a:ext>
            </a:extLst>
          </p:cNvPr>
          <p:cNvSpPr>
            <a:spLocks noGrp="1"/>
          </p:cNvSpPr>
          <p:nvPr>
            <p:ph type="pic" sz="quarter" idx="14" hasCustomPrompt="1"/>
          </p:nvPr>
        </p:nvSpPr>
        <p:spPr>
          <a:xfrm>
            <a:off x="6261102" y="1797050"/>
            <a:ext cx="5522911" cy="2919252"/>
          </a:xfrm>
          <a:noFill/>
          <a:effectLst/>
        </p:spPr>
        <p:txBody>
          <a:bodyPr bIns="720000" anchor="ctr"/>
          <a:lstStyle>
            <a:lvl1pPr marL="0" indent="0" algn="ctr">
              <a:buNone/>
              <a:defRPr/>
            </a:lvl1pPr>
          </a:lstStyle>
          <a:p>
            <a:r>
              <a:rPr lang="sv-SE" dirty="0"/>
              <a:t>Illustration</a:t>
            </a:r>
          </a:p>
        </p:txBody>
      </p:sp>
    </p:spTree>
    <p:extLst>
      <p:ext uri="{BB962C8B-B14F-4D97-AF65-F5344CB8AC3E}">
        <p14:creationId xmlns:p14="http://schemas.microsoft.com/office/powerpoint/2010/main" val="2560572408"/>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med ikon (1)">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Platshållare för text 3">
            <a:extLst>
              <a:ext uri="{FF2B5EF4-FFF2-40B4-BE49-F238E27FC236}">
                <a16:creationId xmlns:a16="http://schemas.microsoft.com/office/drawing/2014/main" id="{F846F716-949B-4E74-95A8-7C007C2D4624}"/>
              </a:ext>
            </a:extLst>
          </p:cNvPr>
          <p:cNvSpPr>
            <a:spLocks noGrp="1"/>
          </p:cNvSpPr>
          <p:nvPr>
            <p:ph type="body" sz="quarter" idx="15"/>
          </p:nvPr>
        </p:nvSpPr>
        <p:spPr>
          <a:xfrm>
            <a:off x="409575"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ktangel 4">
            <a:extLst>
              <a:ext uri="{FF2B5EF4-FFF2-40B4-BE49-F238E27FC236}">
                <a16:creationId xmlns:a16="http://schemas.microsoft.com/office/drawing/2014/main" id="{8E8B89A8-079B-39BF-E438-3D0B22487785}"/>
              </a:ext>
            </a:extLst>
          </p:cNvPr>
          <p:cNvSpPr/>
          <p:nvPr userDrawn="1"/>
        </p:nvSpPr>
        <p:spPr>
          <a:xfrm>
            <a:off x="7486924" y="1971535"/>
            <a:ext cx="2520000" cy="2520000"/>
          </a:xfrm>
          <a:prstGeom prst="rect">
            <a:avLst/>
          </a:prstGeom>
          <a:solidFill>
            <a:srgbClr val="DDE8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 name="Rektangel 2">
            <a:extLst>
              <a:ext uri="{FF2B5EF4-FFF2-40B4-BE49-F238E27FC236}">
                <a16:creationId xmlns:a16="http://schemas.microsoft.com/office/drawing/2014/main" id="{36ABBE3E-D9ED-459C-EE8F-87E3D4104372}"/>
              </a:ext>
            </a:extLst>
          </p:cNvPr>
          <p:cNvSpPr/>
          <p:nvPr userDrawn="1"/>
        </p:nvSpPr>
        <p:spPr>
          <a:xfrm>
            <a:off x="7290354" y="1774965"/>
            <a:ext cx="2520000" cy="252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Tree>
    <p:extLst>
      <p:ext uri="{BB962C8B-B14F-4D97-AF65-F5344CB8AC3E}">
        <p14:creationId xmlns:p14="http://schemas.microsoft.com/office/powerpoint/2010/main" val="121366962"/>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med ikon (2)">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Platshållare för text 3">
            <a:extLst>
              <a:ext uri="{FF2B5EF4-FFF2-40B4-BE49-F238E27FC236}">
                <a16:creationId xmlns:a16="http://schemas.microsoft.com/office/drawing/2014/main" id="{F846F716-949B-4E74-95A8-7C007C2D4624}"/>
              </a:ext>
            </a:extLst>
          </p:cNvPr>
          <p:cNvSpPr>
            <a:spLocks noGrp="1"/>
          </p:cNvSpPr>
          <p:nvPr>
            <p:ph type="body" sz="quarter" idx="15"/>
          </p:nvPr>
        </p:nvSpPr>
        <p:spPr>
          <a:xfrm>
            <a:off x="409575"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ktangel 4">
            <a:extLst>
              <a:ext uri="{FF2B5EF4-FFF2-40B4-BE49-F238E27FC236}">
                <a16:creationId xmlns:a16="http://schemas.microsoft.com/office/drawing/2014/main" id="{8E8B89A8-079B-39BF-E438-3D0B22487785}"/>
              </a:ext>
            </a:extLst>
          </p:cNvPr>
          <p:cNvSpPr/>
          <p:nvPr userDrawn="1"/>
        </p:nvSpPr>
        <p:spPr>
          <a:xfrm>
            <a:off x="7486924" y="1971535"/>
            <a:ext cx="2520000" cy="2520000"/>
          </a:xfrm>
          <a:prstGeom prst="rect">
            <a:avLst/>
          </a:prstGeom>
          <a:solidFill>
            <a:srgbClr val="FFC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 name="Rektangel 2">
            <a:extLst>
              <a:ext uri="{FF2B5EF4-FFF2-40B4-BE49-F238E27FC236}">
                <a16:creationId xmlns:a16="http://schemas.microsoft.com/office/drawing/2014/main" id="{36ABBE3E-D9ED-459C-EE8F-87E3D4104372}"/>
              </a:ext>
            </a:extLst>
          </p:cNvPr>
          <p:cNvSpPr/>
          <p:nvPr userDrawn="1"/>
        </p:nvSpPr>
        <p:spPr>
          <a:xfrm>
            <a:off x="7290354" y="1774965"/>
            <a:ext cx="2520000" cy="252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Tree>
    <p:extLst>
      <p:ext uri="{BB962C8B-B14F-4D97-AF65-F5344CB8AC3E}">
        <p14:creationId xmlns:p14="http://schemas.microsoft.com/office/powerpoint/2010/main" val="2560710549"/>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med ikon (3)">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Platshållare för text 3">
            <a:extLst>
              <a:ext uri="{FF2B5EF4-FFF2-40B4-BE49-F238E27FC236}">
                <a16:creationId xmlns:a16="http://schemas.microsoft.com/office/drawing/2014/main" id="{F846F716-949B-4E74-95A8-7C007C2D4624}"/>
              </a:ext>
            </a:extLst>
          </p:cNvPr>
          <p:cNvSpPr>
            <a:spLocks noGrp="1"/>
          </p:cNvSpPr>
          <p:nvPr>
            <p:ph type="body" sz="quarter" idx="15"/>
          </p:nvPr>
        </p:nvSpPr>
        <p:spPr>
          <a:xfrm>
            <a:off x="409575"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ktangel 4">
            <a:extLst>
              <a:ext uri="{FF2B5EF4-FFF2-40B4-BE49-F238E27FC236}">
                <a16:creationId xmlns:a16="http://schemas.microsoft.com/office/drawing/2014/main" id="{8E8B89A8-079B-39BF-E438-3D0B22487785}"/>
              </a:ext>
            </a:extLst>
          </p:cNvPr>
          <p:cNvSpPr/>
          <p:nvPr userDrawn="1"/>
        </p:nvSpPr>
        <p:spPr>
          <a:xfrm>
            <a:off x="7486924" y="1971535"/>
            <a:ext cx="2520000" cy="2520000"/>
          </a:xfrm>
          <a:prstGeom prst="rect">
            <a:avLst/>
          </a:prstGeom>
          <a:solidFill>
            <a:srgbClr val="C7E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 name="Rektangel 2">
            <a:extLst>
              <a:ext uri="{FF2B5EF4-FFF2-40B4-BE49-F238E27FC236}">
                <a16:creationId xmlns:a16="http://schemas.microsoft.com/office/drawing/2014/main" id="{36ABBE3E-D9ED-459C-EE8F-87E3D4104372}"/>
              </a:ext>
            </a:extLst>
          </p:cNvPr>
          <p:cNvSpPr/>
          <p:nvPr userDrawn="1"/>
        </p:nvSpPr>
        <p:spPr>
          <a:xfrm>
            <a:off x="7290354" y="1774965"/>
            <a:ext cx="2520000" cy="252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Tree>
    <p:extLst>
      <p:ext uri="{BB962C8B-B14F-4D97-AF65-F5344CB8AC3E}">
        <p14:creationId xmlns:p14="http://schemas.microsoft.com/office/powerpoint/2010/main" val="3566987113"/>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med ikon (4)">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Platshållare för text 3">
            <a:extLst>
              <a:ext uri="{FF2B5EF4-FFF2-40B4-BE49-F238E27FC236}">
                <a16:creationId xmlns:a16="http://schemas.microsoft.com/office/drawing/2014/main" id="{F846F716-949B-4E74-95A8-7C007C2D4624}"/>
              </a:ext>
            </a:extLst>
          </p:cNvPr>
          <p:cNvSpPr>
            <a:spLocks noGrp="1"/>
          </p:cNvSpPr>
          <p:nvPr>
            <p:ph type="body" sz="quarter" idx="15"/>
          </p:nvPr>
        </p:nvSpPr>
        <p:spPr>
          <a:xfrm>
            <a:off x="409575"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ktangel 4">
            <a:extLst>
              <a:ext uri="{FF2B5EF4-FFF2-40B4-BE49-F238E27FC236}">
                <a16:creationId xmlns:a16="http://schemas.microsoft.com/office/drawing/2014/main" id="{8E8B89A8-079B-39BF-E438-3D0B22487785}"/>
              </a:ext>
            </a:extLst>
          </p:cNvPr>
          <p:cNvSpPr/>
          <p:nvPr userDrawn="1"/>
        </p:nvSpPr>
        <p:spPr>
          <a:xfrm>
            <a:off x="7486924" y="1971535"/>
            <a:ext cx="2520000" cy="252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 name="Rektangel 2">
            <a:extLst>
              <a:ext uri="{FF2B5EF4-FFF2-40B4-BE49-F238E27FC236}">
                <a16:creationId xmlns:a16="http://schemas.microsoft.com/office/drawing/2014/main" id="{36ABBE3E-D9ED-459C-EE8F-87E3D4104372}"/>
              </a:ext>
            </a:extLst>
          </p:cNvPr>
          <p:cNvSpPr/>
          <p:nvPr userDrawn="1"/>
        </p:nvSpPr>
        <p:spPr>
          <a:xfrm>
            <a:off x="7290354" y="1774965"/>
            <a:ext cx="2520000" cy="252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Tree>
    <p:extLst>
      <p:ext uri="{BB962C8B-B14F-4D97-AF65-F5344CB8AC3E}">
        <p14:creationId xmlns:p14="http://schemas.microsoft.com/office/powerpoint/2010/main" val="2378432947"/>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vå spalt ">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2" name="Platshållare för innehåll 2">
            <a:extLst>
              <a:ext uri="{FF2B5EF4-FFF2-40B4-BE49-F238E27FC236}">
                <a16:creationId xmlns:a16="http://schemas.microsoft.com/office/drawing/2014/main" id="{3F418712-15B6-408A-983C-B4C725B8DB4D}"/>
              </a:ext>
            </a:extLst>
          </p:cNvPr>
          <p:cNvSpPr>
            <a:spLocks noGrp="1"/>
          </p:cNvSpPr>
          <p:nvPr>
            <p:ph idx="14"/>
          </p:nvPr>
        </p:nvSpPr>
        <p:spPr>
          <a:xfrm>
            <a:off x="6260769" y="1797050"/>
            <a:ext cx="5523244" cy="4098925"/>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3" name="Platshållare för innehåll 2">
            <a:extLst>
              <a:ext uri="{FF2B5EF4-FFF2-40B4-BE49-F238E27FC236}">
                <a16:creationId xmlns:a16="http://schemas.microsoft.com/office/drawing/2014/main" id="{142B1F8E-C7F4-4499-A0E7-32E643625858}"/>
              </a:ext>
            </a:extLst>
          </p:cNvPr>
          <p:cNvSpPr>
            <a:spLocks noGrp="1"/>
          </p:cNvSpPr>
          <p:nvPr>
            <p:ph idx="15"/>
          </p:nvPr>
        </p:nvSpPr>
        <p:spPr>
          <a:xfrm>
            <a:off x="406069" y="1797050"/>
            <a:ext cx="5523244" cy="4098925"/>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553227758"/>
      </p:ext>
    </p:extLst>
  </p:cSld>
  <p:clrMapOvr>
    <a:masterClrMapping/>
  </p:clrMapOvr>
  <p:extLst>
    <p:ext uri="{DCECCB84-F9BA-43D5-87BE-67443E8EF086}">
      <p15:sldGuideLst xmlns:p15="http://schemas.microsoft.com/office/powerpoint/2012/main">
        <p15:guide id="1" pos="3943">
          <p15:clr>
            <a:srgbClr val="FBAE40"/>
          </p15:clr>
        </p15:guide>
        <p15:guide id="2" pos="373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vå spalter (innehåll +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250E114-6EA8-4092-8462-26A072E85189}"/>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A764174E-A79D-4EED-B507-1CA506E9C48B}"/>
              </a:ext>
            </a:extLst>
          </p:cNvPr>
          <p:cNvSpPr>
            <a:spLocks noGrp="1"/>
          </p:cNvSpPr>
          <p:nvPr>
            <p:ph type="dt" sz="half" idx="10"/>
          </p:nvPr>
        </p:nvSpPr>
        <p:spPr/>
        <p:txBody>
          <a:bodyPr/>
          <a:lstStyle/>
          <a:p>
            <a:endParaRPr lang="sv-SE" dirty="0"/>
          </a:p>
        </p:txBody>
      </p:sp>
      <p:sp>
        <p:nvSpPr>
          <p:cNvPr id="4" name="Platshållare för sidfot 3">
            <a:extLst>
              <a:ext uri="{FF2B5EF4-FFF2-40B4-BE49-F238E27FC236}">
                <a16:creationId xmlns:a16="http://schemas.microsoft.com/office/drawing/2014/main" id="{BE8A71E0-7511-4F28-A1BA-C2D17AFF6659}"/>
              </a:ext>
            </a:extLst>
          </p:cNvPr>
          <p:cNvSpPr>
            <a:spLocks noGrp="1"/>
          </p:cNvSpPr>
          <p:nvPr>
            <p:ph type="ftr" sz="quarter" idx="11"/>
          </p:nvPr>
        </p:nvSpPr>
        <p:spPr/>
        <p:txBody>
          <a:bodyPr/>
          <a:lstStyle/>
          <a:p>
            <a:r>
              <a:rPr lang="sv-SE"/>
              <a:t>Bolag</a:t>
            </a:r>
            <a:endParaRPr lang="sv-SE" dirty="0"/>
          </a:p>
        </p:txBody>
      </p:sp>
      <p:sp>
        <p:nvSpPr>
          <p:cNvPr id="5" name="Platshållare för bildnummer 4">
            <a:extLst>
              <a:ext uri="{FF2B5EF4-FFF2-40B4-BE49-F238E27FC236}">
                <a16:creationId xmlns:a16="http://schemas.microsoft.com/office/drawing/2014/main" id="{9A344242-462E-4ACF-8D67-6FD024343688}"/>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6" name="Platshållare för innehåll 2">
            <a:extLst>
              <a:ext uri="{FF2B5EF4-FFF2-40B4-BE49-F238E27FC236}">
                <a16:creationId xmlns:a16="http://schemas.microsoft.com/office/drawing/2014/main" id="{BC36F60B-177F-4125-AC4F-4D71B6E2B80A}"/>
              </a:ext>
            </a:extLst>
          </p:cNvPr>
          <p:cNvSpPr>
            <a:spLocks noGrp="1"/>
          </p:cNvSpPr>
          <p:nvPr>
            <p:ph idx="14"/>
          </p:nvPr>
        </p:nvSpPr>
        <p:spPr>
          <a:xfrm>
            <a:off x="6260769" y="1797050"/>
            <a:ext cx="5523244" cy="2340000"/>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innehåll 2">
            <a:extLst>
              <a:ext uri="{FF2B5EF4-FFF2-40B4-BE49-F238E27FC236}">
                <a16:creationId xmlns:a16="http://schemas.microsoft.com/office/drawing/2014/main" id="{780CBE61-F837-4E09-91F6-FA41A27C789A}"/>
              </a:ext>
            </a:extLst>
          </p:cNvPr>
          <p:cNvSpPr>
            <a:spLocks noGrp="1"/>
          </p:cNvSpPr>
          <p:nvPr>
            <p:ph idx="15"/>
          </p:nvPr>
        </p:nvSpPr>
        <p:spPr>
          <a:xfrm>
            <a:off x="406069" y="1797050"/>
            <a:ext cx="5523244" cy="2340000"/>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text 3">
            <a:extLst>
              <a:ext uri="{FF2B5EF4-FFF2-40B4-BE49-F238E27FC236}">
                <a16:creationId xmlns:a16="http://schemas.microsoft.com/office/drawing/2014/main" id="{A1604079-B0E4-43BA-A37E-31B7ADF58AF6}"/>
              </a:ext>
            </a:extLst>
          </p:cNvPr>
          <p:cNvSpPr>
            <a:spLocks noGrp="1"/>
          </p:cNvSpPr>
          <p:nvPr>
            <p:ph type="body" sz="quarter" idx="16"/>
          </p:nvPr>
        </p:nvSpPr>
        <p:spPr>
          <a:xfrm>
            <a:off x="409575" y="4313583"/>
            <a:ext cx="5521325" cy="1585567"/>
          </a:xfrm>
        </p:spPr>
        <p:txBody>
          <a:bodyPr vert="horz" lIns="0" tIns="0" rIns="0" bIns="0" rtlCol="0">
            <a:noAutofit/>
          </a:bodyPr>
          <a:lstStyle>
            <a:lvl1pPr>
              <a:lnSpc>
                <a:spcPts val="1600"/>
              </a:lnSpc>
              <a:defRPr lang="sv-SE" sz="1300" dirty="0" smtClean="0"/>
            </a:lvl1pPr>
            <a:lvl2pPr>
              <a:lnSpc>
                <a:spcPts val="1600"/>
              </a:lnSpc>
              <a:defRPr lang="sv-SE" sz="1300" dirty="0" smtClean="0"/>
            </a:lvl2pPr>
            <a:lvl3pPr>
              <a:lnSpc>
                <a:spcPts val="1600"/>
              </a:lnSpc>
              <a:defRPr lang="sv-SE" sz="1300" dirty="0" smtClean="0"/>
            </a:lvl3pPr>
            <a:lvl4pPr>
              <a:lnSpc>
                <a:spcPts val="1600"/>
              </a:lnSpc>
              <a:defRPr lang="sv-SE" sz="1300" dirty="0" smtClean="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text 3">
            <a:extLst>
              <a:ext uri="{FF2B5EF4-FFF2-40B4-BE49-F238E27FC236}">
                <a16:creationId xmlns:a16="http://schemas.microsoft.com/office/drawing/2014/main" id="{3FF4A555-833B-42B1-86A9-59008DFA74E4}"/>
              </a:ext>
            </a:extLst>
          </p:cNvPr>
          <p:cNvSpPr>
            <a:spLocks noGrp="1"/>
          </p:cNvSpPr>
          <p:nvPr>
            <p:ph type="body" sz="quarter" idx="17"/>
          </p:nvPr>
        </p:nvSpPr>
        <p:spPr>
          <a:xfrm>
            <a:off x="6262688" y="4313583"/>
            <a:ext cx="5521325" cy="1585567"/>
          </a:xfrm>
        </p:spPr>
        <p:txBody>
          <a:bodyPr vert="horz" lIns="0" tIns="0" rIns="0" bIns="0" rtlCol="0">
            <a:noAutofit/>
          </a:bodyPr>
          <a:lstStyle>
            <a:lvl1pPr>
              <a:lnSpc>
                <a:spcPts val="1600"/>
              </a:lnSpc>
              <a:defRPr lang="sv-SE" sz="1300" dirty="0" smtClean="0"/>
            </a:lvl1pPr>
            <a:lvl2pPr>
              <a:lnSpc>
                <a:spcPts val="1600"/>
              </a:lnSpc>
              <a:defRPr lang="sv-SE" sz="1300" dirty="0" smtClean="0"/>
            </a:lvl2pPr>
            <a:lvl3pPr>
              <a:lnSpc>
                <a:spcPts val="1600"/>
              </a:lnSpc>
              <a:defRPr lang="sv-SE" sz="1300" dirty="0" smtClean="0"/>
            </a:lvl3pPr>
            <a:lvl4pPr>
              <a:lnSpc>
                <a:spcPts val="1600"/>
              </a:lnSpc>
              <a:defRPr lang="sv-SE" sz="1300" dirty="0" smtClean="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909743007"/>
      </p:ext>
    </p:extLst>
  </p:cSld>
  <p:clrMapOvr>
    <a:masterClrMapping/>
  </p:clrMapOvr>
  <p:extLst>
    <p:ext uri="{DCECCB84-F9BA-43D5-87BE-67443E8EF086}">
      <p15:sldGuideLst xmlns:p15="http://schemas.microsoft.com/office/powerpoint/2012/main">
        <p15:guide id="1" pos="3736" userDrawn="1">
          <p15:clr>
            <a:srgbClr val="FBAE40"/>
          </p15:clr>
        </p15:guide>
        <p15:guide id="2" pos="3941" userDrawn="1">
          <p15:clr>
            <a:srgbClr val="FBAE40"/>
          </p15:clr>
        </p15:guide>
        <p15:guide id="3" orient="horz" pos="2608" userDrawn="1">
          <p15:clr>
            <a:srgbClr val="FBAE40"/>
          </p15:clr>
        </p15:guide>
        <p15:guide id="4" orient="horz" pos="2715"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re spal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E5E6E1-4D4B-47EF-849B-2D5DC9A4C79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0D72B16-53F7-4C21-813F-1E31D45422DB}"/>
              </a:ext>
            </a:extLst>
          </p:cNvPr>
          <p:cNvSpPr>
            <a:spLocks noGrp="1"/>
          </p:cNvSpPr>
          <p:nvPr>
            <p:ph type="dt" sz="half" idx="10"/>
          </p:nvPr>
        </p:nvSpPr>
        <p:spPr/>
        <p:txBody>
          <a:bodyPr/>
          <a:lstStyle/>
          <a:p>
            <a:endParaRPr lang="sv-SE" dirty="0"/>
          </a:p>
        </p:txBody>
      </p:sp>
      <p:sp>
        <p:nvSpPr>
          <p:cNvPr id="4" name="Platshållare för sidfot 3">
            <a:extLst>
              <a:ext uri="{FF2B5EF4-FFF2-40B4-BE49-F238E27FC236}">
                <a16:creationId xmlns:a16="http://schemas.microsoft.com/office/drawing/2014/main" id="{561EEA0C-CEF7-4468-8076-6A19A264C4FF}"/>
              </a:ext>
            </a:extLst>
          </p:cNvPr>
          <p:cNvSpPr>
            <a:spLocks noGrp="1"/>
          </p:cNvSpPr>
          <p:nvPr>
            <p:ph type="ftr" sz="quarter" idx="11"/>
          </p:nvPr>
        </p:nvSpPr>
        <p:spPr/>
        <p:txBody>
          <a:bodyPr/>
          <a:lstStyle/>
          <a:p>
            <a:r>
              <a:rPr lang="sv-SE"/>
              <a:t>Bolag</a:t>
            </a:r>
            <a:endParaRPr lang="sv-SE" dirty="0"/>
          </a:p>
        </p:txBody>
      </p:sp>
      <p:sp>
        <p:nvSpPr>
          <p:cNvPr id="5" name="Platshållare för bildnummer 4">
            <a:extLst>
              <a:ext uri="{FF2B5EF4-FFF2-40B4-BE49-F238E27FC236}">
                <a16:creationId xmlns:a16="http://schemas.microsoft.com/office/drawing/2014/main" id="{4FF36D19-B21A-4809-9BB6-C1ED04D16AD2}"/>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8" name="Platshållare för innehåll 2">
            <a:extLst>
              <a:ext uri="{FF2B5EF4-FFF2-40B4-BE49-F238E27FC236}">
                <a16:creationId xmlns:a16="http://schemas.microsoft.com/office/drawing/2014/main" id="{DEAC7DBE-ACEC-493E-BB05-00858318A184}"/>
              </a:ext>
            </a:extLst>
          </p:cNvPr>
          <p:cNvSpPr>
            <a:spLocks noGrp="1"/>
          </p:cNvSpPr>
          <p:nvPr>
            <p:ph idx="15"/>
          </p:nvPr>
        </p:nvSpPr>
        <p:spPr>
          <a:xfrm>
            <a:off x="406069" y="1797050"/>
            <a:ext cx="3570619" cy="4098925"/>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9" name="Platshållare för innehåll 2">
            <a:extLst>
              <a:ext uri="{FF2B5EF4-FFF2-40B4-BE49-F238E27FC236}">
                <a16:creationId xmlns:a16="http://schemas.microsoft.com/office/drawing/2014/main" id="{8D28829F-BC53-4628-AEAA-8ACD973AB30E}"/>
              </a:ext>
            </a:extLst>
          </p:cNvPr>
          <p:cNvSpPr>
            <a:spLocks noGrp="1"/>
          </p:cNvSpPr>
          <p:nvPr>
            <p:ph idx="16"/>
          </p:nvPr>
        </p:nvSpPr>
        <p:spPr>
          <a:xfrm>
            <a:off x="4301003" y="1797050"/>
            <a:ext cx="3570619" cy="4098925"/>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20" name="Platshållare för innehåll 2">
            <a:extLst>
              <a:ext uri="{FF2B5EF4-FFF2-40B4-BE49-F238E27FC236}">
                <a16:creationId xmlns:a16="http://schemas.microsoft.com/office/drawing/2014/main" id="{A7E5C519-F635-4AA0-A8AF-CE1F24C1F209}"/>
              </a:ext>
            </a:extLst>
          </p:cNvPr>
          <p:cNvSpPr>
            <a:spLocks noGrp="1"/>
          </p:cNvSpPr>
          <p:nvPr>
            <p:ph idx="17"/>
          </p:nvPr>
        </p:nvSpPr>
        <p:spPr>
          <a:xfrm>
            <a:off x="8205788" y="1797050"/>
            <a:ext cx="3570619" cy="4098925"/>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49985868"/>
      </p:ext>
    </p:extLst>
  </p:cSld>
  <p:clrMapOvr>
    <a:masterClrMapping/>
  </p:clrMapOvr>
  <p:extLst>
    <p:ext uri="{DCECCB84-F9BA-43D5-87BE-67443E8EF086}">
      <p15:sldGuideLst xmlns:p15="http://schemas.microsoft.com/office/powerpoint/2012/main">
        <p15:guide id="1" pos="2505" userDrawn="1">
          <p15:clr>
            <a:srgbClr val="FBAE40"/>
          </p15:clr>
        </p15:guide>
        <p15:guide id="2" pos="2712" userDrawn="1">
          <p15:clr>
            <a:srgbClr val="FBAE40"/>
          </p15:clr>
        </p15:guide>
        <p15:guide id="3" pos="4962" userDrawn="1">
          <p15:clr>
            <a:srgbClr val="FBAE40"/>
          </p15:clr>
        </p15:guide>
        <p15:guide id="5" pos="5169"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e spalter (innehåll +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E5E6E1-4D4B-47EF-849B-2D5DC9A4C79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0D72B16-53F7-4C21-813F-1E31D45422DB}"/>
              </a:ext>
            </a:extLst>
          </p:cNvPr>
          <p:cNvSpPr>
            <a:spLocks noGrp="1"/>
          </p:cNvSpPr>
          <p:nvPr>
            <p:ph type="dt" sz="half" idx="10"/>
          </p:nvPr>
        </p:nvSpPr>
        <p:spPr/>
        <p:txBody>
          <a:bodyPr/>
          <a:lstStyle/>
          <a:p>
            <a:endParaRPr lang="sv-SE" dirty="0"/>
          </a:p>
        </p:txBody>
      </p:sp>
      <p:sp>
        <p:nvSpPr>
          <p:cNvPr id="4" name="Platshållare för sidfot 3">
            <a:extLst>
              <a:ext uri="{FF2B5EF4-FFF2-40B4-BE49-F238E27FC236}">
                <a16:creationId xmlns:a16="http://schemas.microsoft.com/office/drawing/2014/main" id="{561EEA0C-CEF7-4468-8076-6A19A264C4FF}"/>
              </a:ext>
            </a:extLst>
          </p:cNvPr>
          <p:cNvSpPr>
            <a:spLocks noGrp="1"/>
          </p:cNvSpPr>
          <p:nvPr>
            <p:ph type="ftr" sz="quarter" idx="11"/>
          </p:nvPr>
        </p:nvSpPr>
        <p:spPr/>
        <p:txBody>
          <a:bodyPr/>
          <a:lstStyle/>
          <a:p>
            <a:r>
              <a:rPr lang="sv-SE"/>
              <a:t>Bolag</a:t>
            </a:r>
            <a:endParaRPr lang="sv-SE" dirty="0"/>
          </a:p>
        </p:txBody>
      </p:sp>
      <p:sp>
        <p:nvSpPr>
          <p:cNvPr id="5" name="Platshållare för bildnummer 4">
            <a:extLst>
              <a:ext uri="{FF2B5EF4-FFF2-40B4-BE49-F238E27FC236}">
                <a16:creationId xmlns:a16="http://schemas.microsoft.com/office/drawing/2014/main" id="{4FF36D19-B21A-4809-9BB6-C1ED04D16AD2}"/>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6" name="Platshållare för text 3">
            <a:extLst>
              <a:ext uri="{FF2B5EF4-FFF2-40B4-BE49-F238E27FC236}">
                <a16:creationId xmlns:a16="http://schemas.microsoft.com/office/drawing/2014/main" id="{2378B46B-E656-478F-B6A9-7051C075FF95}"/>
              </a:ext>
            </a:extLst>
          </p:cNvPr>
          <p:cNvSpPr>
            <a:spLocks noGrp="1"/>
          </p:cNvSpPr>
          <p:nvPr>
            <p:ph type="body" sz="quarter" idx="16"/>
          </p:nvPr>
        </p:nvSpPr>
        <p:spPr>
          <a:xfrm>
            <a:off x="409575" y="4313581"/>
            <a:ext cx="3568171" cy="1585568"/>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text 3">
            <a:extLst>
              <a:ext uri="{FF2B5EF4-FFF2-40B4-BE49-F238E27FC236}">
                <a16:creationId xmlns:a16="http://schemas.microsoft.com/office/drawing/2014/main" id="{034BB49F-630E-4EAA-9DCB-530516AB43C2}"/>
              </a:ext>
            </a:extLst>
          </p:cNvPr>
          <p:cNvSpPr>
            <a:spLocks noGrp="1"/>
          </p:cNvSpPr>
          <p:nvPr>
            <p:ph type="body" sz="quarter" idx="17"/>
          </p:nvPr>
        </p:nvSpPr>
        <p:spPr>
          <a:xfrm>
            <a:off x="4309536" y="4313582"/>
            <a:ext cx="3568170" cy="1585568"/>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6" name="Platshållare för text 3">
            <a:extLst>
              <a:ext uri="{FF2B5EF4-FFF2-40B4-BE49-F238E27FC236}">
                <a16:creationId xmlns:a16="http://schemas.microsoft.com/office/drawing/2014/main" id="{5C7A19A2-CBBB-4370-A750-8A0060438ED7}"/>
              </a:ext>
            </a:extLst>
          </p:cNvPr>
          <p:cNvSpPr>
            <a:spLocks noGrp="1"/>
          </p:cNvSpPr>
          <p:nvPr>
            <p:ph type="body" sz="quarter" idx="18"/>
          </p:nvPr>
        </p:nvSpPr>
        <p:spPr>
          <a:xfrm>
            <a:off x="8209495" y="4313582"/>
            <a:ext cx="3571341" cy="1585568"/>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4" name="Platshållare för innehåll 13">
            <a:extLst>
              <a:ext uri="{FF2B5EF4-FFF2-40B4-BE49-F238E27FC236}">
                <a16:creationId xmlns:a16="http://schemas.microsoft.com/office/drawing/2014/main" id="{52AAC0EB-0C89-45C5-8EBC-50C7F147D026}"/>
              </a:ext>
            </a:extLst>
          </p:cNvPr>
          <p:cNvSpPr>
            <a:spLocks noGrp="1"/>
          </p:cNvSpPr>
          <p:nvPr>
            <p:ph sz="quarter" idx="19"/>
          </p:nvPr>
        </p:nvSpPr>
        <p:spPr>
          <a:xfrm>
            <a:off x="409575" y="1797050"/>
            <a:ext cx="3567113" cy="2339975"/>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7" name="Platshållare för innehåll 13">
            <a:extLst>
              <a:ext uri="{FF2B5EF4-FFF2-40B4-BE49-F238E27FC236}">
                <a16:creationId xmlns:a16="http://schemas.microsoft.com/office/drawing/2014/main" id="{E3706DC5-1E2B-44EB-A86A-58C16E700FBE}"/>
              </a:ext>
            </a:extLst>
          </p:cNvPr>
          <p:cNvSpPr>
            <a:spLocks noGrp="1"/>
          </p:cNvSpPr>
          <p:nvPr>
            <p:ph sz="quarter" idx="20"/>
          </p:nvPr>
        </p:nvSpPr>
        <p:spPr>
          <a:xfrm>
            <a:off x="4310593" y="1797050"/>
            <a:ext cx="3567113" cy="2339975"/>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8" name="Platshållare för innehåll 13">
            <a:extLst>
              <a:ext uri="{FF2B5EF4-FFF2-40B4-BE49-F238E27FC236}">
                <a16:creationId xmlns:a16="http://schemas.microsoft.com/office/drawing/2014/main" id="{601B0C05-31DA-45F7-8140-314280DF893A}"/>
              </a:ext>
            </a:extLst>
          </p:cNvPr>
          <p:cNvSpPr>
            <a:spLocks noGrp="1"/>
          </p:cNvSpPr>
          <p:nvPr>
            <p:ph sz="quarter" idx="21"/>
          </p:nvPr>
        </p:nvSpPr>
        <p:spPr>
          <a:xfrm>
            <a:off x="8216900" y="1797050"/>
            <a:ext cx="3567113" cy="2339975"/>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752289586"/>
      </p:ext>
    </p:extLst>
  </p:cSld>
  <p:clrMapOvr>
    <a:masterClrMapping/>
  </p:clrMapOvr>
  <p:extLst>
    <p:ext uri="{DCECCB84-F9BA-43D5-87BE-67443E8EF086}">
      <p15:sldGuideLst xmlns:p15="http://schemas.microsoft.com/office/powerpoint/2012/main">
        <p15:guide id="1" pos="2505" userDrawn="1">
          <p15:clr>
            <a:srgbClr val="FBAE40"/>
          </p15:clr>
        </p15:guide>
        <p15:guide id="2" pos="2712" userDrawn="1">
          <p15:clr>
            <a:srgbClr val="FBAE40"/>
          </p15:clr>
        </p15:guide>
        <p15:guide id="3" pos="4962" userDrawn="1">
          <p15:clr>
            <a:srgbClr val="FBAE40"/>
          </p15:clr>
        </p15:guide>
        <p15:guide id="5" pos="5169" userDrawn="1">
          <p15:clr>
            <a:srgbClr val="FBAE40"/>
          </p15:clr>
        </p15:guide>
        <p15:guide id="6" orient="horz" pos="2716" userDrawn="1">
          <p15:clr>
            <a:srgbClr val="FBAE40"/>
          </p15:clr>
        </p15:guide>
        <p15:guide id="7" orient="horz" pos="2607"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yra spalter">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2" name="Platshållare för innehåll 2">
            <a:extLst>
              <a:ext uri="{FF2B5EF4-FFF2-40B4-BE49-F238E27FC236}">
                <a16:creationId xmlns:a16="http://schemas.microsoft.com/office/drawing/2014/main" id="{3F418712-15B6-408A-983C-B4C725B8DB4D}"/>
              </a:ext>
            </a:extLst>
          </p:cNvPr>
          <p:cNvSpPr>
            <a:spLocks noGrp="1"/>
          </p:cNvSpPr>
          <p:nvPr>
            <p:ph idx="14"/>
          </p:nvPr>
        </p:nvSpPr>
        <p:spPr>
          <a:xfrm>
            <a:off x="3332791" y="1797050"/>
            <a:ext cx="2596522" cy="409892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3" name="Platshållare för innehåll 2">
            <a:extLst>
              <a:ext uri="{FF2B5EF4-FFF2-40B4-BE49-F238E27FC236}">
                <a16:creationId xmlns:a16="http://schemas.microsoft.com/office/drawing/2014/main" id="{142B1F8E-C7F4-4499-A0E7-32E643625858}"/>
              </a:ext>
            </a:extLst>
          </p:cNvPr>
          <p:cNvSpPr>
            <a:spLocks noGrp="1"/>
          </p:cNvSpPr>
          <p:nvPr>
            <p:ph idx="15"/>
          </p:nvPr>
        </p:nvSpPr>
        <p:spPr>
          <a:xfrm>
            <a:off x="406069" y="1797050"/>
            <a:ext cx="2595266" cy="409892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5" name="Platshållare för innehåll 2">
            <a:extLst>
              <a:ext uri="{FF2B5EF4-FFF2-40B4-BE49-F238E27FC236}">
                <a16:creationId xmlns:a16="http://schemas.microsoft.com/office/drawing/2014/main" id="{6C12E4E3-B4F3-4CF5-B3D4-B5494A302E15}"/>
              </a:ext>
            </a:extLst>
          </p:cNvPr>
          <p:cNvSpPr>
            <a:spLocks noGrp="1"/>
          </p:cNvSpPr>
          <p:nvPr>
            <p:ph idx="16"/>
          </p:nvPr>
        </p:nvSpPr>
        <p:spPr>
          <a:xfrm>
            <a:off x="6259513" y="1797050"/>
            <a:ext cx="2596522" cy="409892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6" name="Platshållare för innehåll 2">
            <a:extLst>
              <a:ext uri="{FF2B5EF4-FFF2-40B4-BE49-F238E27FC236}">
                <a16:creationId xmlns:a16="http://schemas.microsoft.com/office/drawing/2014/main" id="{B81B4BF2-4FC0-4092-804D-EC7CE4A7DA2C}"/>
              </a:ext>
            </a:extLst>
          </p:cNvPr>
          <p:cNvSpPr>
            <a:spLocks noGrp="1"/>
          </p:cNvSpPr>
          <p:nvPr>
            <p:ph idx="17"/>
          </p:nvPr>
        </p:nvSpPr>
        <p:spPr>
          <a:xfrm>
            <a:off x="9185903" y="1797050"/>
            <a:ext cx="2596522" cy="409892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026436285"/>
      </p:ext>
    </p:extLst>
  </p:cSld>
  <p:clrMapOvr>
    <a:masterClrMapping/>
  </p:clrMapOvr>
  <p:extLst>
    <p:ext uri="{DCECCB84-F9BA-43D5-87BE-67443E8EF086}">
      <p15:sldGuideLst xmlns:p15="http://schemas.microsoft.com/office/powerpoint/2012/main">
        <p15:guide id="1" pos="3943">
          <p15:clr>
            <a:srgbClr val="FBAE40"/>
          </p15:clr>
        </p15:guide>
        <p15:guide id="2" pos="3735">
          <p15:clr>
            <a:srgbClr val="FBAE40"/>
          </p15:clr>
        </p15:guide>
        <p15:guide id="3" pos="2094" userDrawn="1">
          <p15:clr>
            <a:srgbClr val="FBAE40"/>
          </p15:clr>
        </p15:guide>
        <p15:guide id="4" pos="1892" userDrawn="1">
          <p15:clr>
            <a:srgbClr val="FBAE40"/>
          </p15:clr>
        </p15:guide>
        <p15:guide id="5" pos="5584" userDrawn="1">
          <p15:clr>
            <a:srgbClr val="FBAE40"/>
          </p15:clr>
        </p15:guide>
        <p15:guide id="6" pos="5784"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yra spalter (innehåll + text)">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2" name="Platshållare för innehåll 2">
            <a:extLst>
              <a:ext uri="{FF2B5EF4-FFF2-40B4-BE49-F238E27FC236}">
                <a16:creationId xmlns:a16="http://schemas.microsoft.com/office/drawing/2014/main" id="{3F418712-15B6-408A-983C-B4C725B8DB4D}"/>
              </a:ext>
            </a:extLst>
          </p:cNvPr>
          <p:cNvSpPr>
            <a:spLocks noGrp="1"/>
          </p:cNvSpPr>
          <p:nvPr>
            <p:ph idx="14"/>
          </p:nvPr>
        </p:nvSpPr>
        <p:spPr>
          <a:xfrm>
            <a:off x="3331203" y="1797050"/>
            <a:ext cx="2598110" cy="233997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3" name="Platshållare för innehåll 2">
            <a:extLst>
              <a:ext uri="{FF2B5EF4-FFF2-40B4-BE49-F238E27FC236}">
                <a16:creationId xmlns:a16="http://schemas.microsoft.com/office/drawing/2014/main" id="{142B1F8E-C7F4-4499-A0E7-32E643625858}"/>
              </a:ext>
            </a:extLst>
          </p:cNvPr>
          <p:cNvSpPr>
            <a:spLocks noGrp="1"/>
          </p:cNvSpPr>
          <p:nvPr>
            <p:ph idx="15"/>
          </p:nvPr>
        </p:nvSpPr>
        <p:spPr>
          <a:xfrm>
            <a:off x="406069" y="1797050"/>
            <a:ext cx="2595266" cy="233997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5" name="Platshållare för innehåll 2">
            <a:extLst>
              <a:ext uri="{FF2B5EF4-FFF2-40B4-BE49-F238E27FC236}">
                <a16:creationId xmlns:a16="http://schemas.microsoft.com/office/drawing/2014/main" id="{6C12E4E3-B4F3-4CF5-B3D4-B5494A302E15}"/>
              </a:ext>
            </a:extLst>
          </p:cNvPr>
          <p:cNvSpPr>
            <a:spLocks noGrp="1"/>
          </p:cNvSpPr>
          <p:nvPr>
            <p:ph idx="16"/>
          </p:nvPr>
        </p:nvSpPr>
        <p:spPr>
          <a:xfrm>
            <a:off x="6259513" y="1797050"/>
            <a:ext cx="2596522" cy="233997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6" name="Platshållare för innehåll 2">
            <a:extLst>
              <a:ext uri="{FF2B5EF4-FFF2-40B4-BE49-F238E27FC236}">
                <a16:creationId xmlns:a16="http://schemas.microsoft.com/office/drawing/2014/main" id="{B81B4BF2-4FC0-4092-804D-EC7CE4A7DA2C}"/>
              </a:ext>
            </a:extLst>
          </p:cNvPr>
          <p:cNvSpPr>
            <a:spLocks noGrp="1"/>
          </p:cNvSpPr>
          <p:nvPr>
            <p:ph idx="17"/>
          </p:nvPr>
        </p:nvSpPr>
        <p:spPr>
          <a:xfrm>
            <a:off x="9185903" y="1797050"/>
            <a:ext cx="2596522" cy="233997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4" name="Platshållare för text 3">
            <a:extLst>
              <a:ext uri="{FF2B5EF4-FFF2-40B4-BE49-F238E27FC236}">
                <a16:creationId xmlns:a16="http://schemas.microsoft.com/office/drawing/2014/main" id="{CEBAA7B8-9F58-43D9-B07D-50122D7E44FB}"/>
              </a:ext>
            </a:extLst>
          </p:cNvPr>
          <p:cNvSpPr>
            <a:spLocks noGrp="1"/>
          </p:cNvSpPr>
          <p:nvPr>
            <p:ph type="body" sz="quarter" idx="18"/>
          </p:nvPr>
        </p:nvSpPr>
        <p:spPr>
          <a:xfrm>
            <a:off x="409576" y="4313581"/>
            <a:ext cx="2591760" cy="1585568"/>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7" name="Platshållare för text 3">
            <a:extLst>
              <a:ext uri="{FF2B5EF4-FFF2-40B4-BE49-F238E27FC236}">
                <a16:creationId xmlns:a16="http://schemas.microsoft.com/office/drawing/2014/main" id="{BDB924F6-DEFD-4884-A2B1-388F58DDB588}"/>
              </a:ext>
            </a:extLst>
          </p:cNvPr>
          <p:cNvSpPr>
            <a:spLocks noGrp="1"/>
          </p:cNvSpPr>
          <p:nvPr>
            <p:ph type="body" sz="quarter" idx="19"/>
          </p:nvPr>
        </p:nvSpPr>
        <p:spPr>
          <a:xfrm>
            <a:off x="3324225" y="4313581"/>
            <a:ext cx="2605088" cy="1585568"/>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8" name="Platshållare för text 3">
            <a:extLst>
              <a:ext uri="{FF2B5EF4-FFF2-40B4-BE49-F238E27FC236}">
                <a16:creationId xmlns:a16="http://schemas.microsoft.com/office/drawing/2014/main" id="{82E74DBD-33C1-48D6-9D6F-023A4726F1A7}"/>
              </a:ext>
            </a:extLst>
          </p:cNvPr>
          <p:cNvSpPr>
            <a:spLocks noGrp="1"/>
          </p:cNvSpPr>
          <p:nvPr>
            <p:ph type="body" sz="quarter" idx="20"/>
          </p:nvPr>
        </p:nvSpPr>
        <p:spPr>
          <a:xfrm>
            <a:off x="6259513" y="4313581"/>
            <a:ext cx="2591760" cy="1585568"/>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9" name="Platshållare för text 3">
            <a:extLst>
              <a:ext uri="{FF2B5EF4-FFF2-40B4-BE49-F238E27FC236}">
                <a16:creationId xmlns:a16="http://schemas.microsoft.com/office/drawing/2014/main" id="{0071D250-305D-4820-83AE-298B70F4753C}"/>
              </a:ext>
            </a:extLst>
          </p:cNvPr>
          <p:cNvSpPr>
            <a:spLocks noGrp="1"/>
          </p:cNvSpPr>
          <p:nvPr>
            <p:ph type="body" sz="quarter" idx="21"/>
          </p:nvPr>
        </p:nvSpPr>
        <p:spPr>
          <a:xfrm>
            <a:off x="9192253" y="4313581"/>
            <a:ext cx="2591760" cy="1585568"/>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960538764"/>
      </p:ext>
    </p:extLst>
  </p:cSld>
  <p:clrMapOvr>
    <a:masterClrMapping/>
  </p:clrMapOvr>
  <p:extLst>
    <p:ext uri="{DCECCB84-F9BA-43D5-87BE-67443E8EF086}">
      <p15:sldGuideLst xmlns:p15="http://schemas.microsoft.com/office/powerpoint/2012/main">
        <p15:guide id="1" pos="3943">
          <p15:clr>
            <a:srgbClr val="FBAE40"/>
          </p15:clr>
        </p15:guide>
        <p15:guide id="2" pos="3735">
          <p15:clr>
            <a:srgbClr val="FBAE40"/>
          </p15:clr>
        </p15:guide>
        <p15:guide id="3" pos="2094" userDrawn="1">
          <p15:clr>
            <a:srgbClr val="FBAE40"/>
          </p15:clr>
        </p15:guide>
        <p15:guide id="4" pos="1892" userDrawn="1">
          <p15:clr>
            <a:srgbClr val="FBAE40"/>
          </p15:clr>
        </p15:guide>
        <p15:guide id="5" pos="5584" userDrawn="1">
          <p15:clr>
            <a:srgbClr val="FBAE40"/>
          </p15:clr>
        </p15:guide>
        <p15:guide id="6" pos="5784" userDrawn="1">
          <p15:clr>
            <a:srgbClr val="FBAE40"/>
          </p15:clr>
        </p15:guide>
        <p15:guide id="7" orient="horz" pos="2606" userDrawn="1">
          <p15:clr>
            <a:srgbClr val="FBAE40"/>
          </p15:clr>
        </p15:guide>
        <p15:guide id="8" orient="horz" pos="2716"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Hel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10F61CFE-0059-449A-9B13-B37DD605BA6E}"/>
              </a:ext>
            </a:extLst>
          </p:cNvPr>
          <p:cNvSpPr>
            <a:spLocks noGrp="1"/>
          </p:cNvSpPr>
          <p:nvPr>
            <p:ph type="pic" sz="quarter" idx="10"/>
          </p:nvPr>
        </p:nvSpPr>
        <p:spPr>
          <a:xfrm>
            <a:off x="0" y="0"/>
            <a:ext cx="12192000" cy="6858000"/>
          </a:xfrm>
          <a:pattFill prst="trellis">
            <a:fgClr>
              <a:schemeClr val="bg1">
                <a:lumMod val="95000"/>
              </a:schemeClr>
            </a:fgClr>
            <a:bgClr>
              <a:schemeClr val="bg1"/>
            </a:bgClr>
          </a:pattFill>
        </p:spPr>
        <p:txBody>
          <a:bodyPr bIns="720000" anchor="ctr"/>
          <a:lstStyle>
            <a:lvl1pPr marL="0" indent="0" algn="ctr">
              <a:buNone/>
              <a:defRPr/>
            </a:lvl1p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id="{B7D625F1-6F65-048F-511D-FE1110A18809}"/>
              </a:ext>
            </a:extLst>
          </p:cNvPr>
          <p:cNvSpPr>
            <a:spLocks noGrp="1"/>
          </p:cNvSpPr>
          <p:nvPr>
            <p:ph type="dt" sz="half" idx="11"/>
          </p:nvPr>
        </p:nvSpPr>
        <p:spPr>
          <a:xfrm>
            <a:off x="5610000" y="7381602"/>
            <a:ext cx="972000" cy="117475"/>
          </a:xfrm>
        </p:spPr>
        <p:txBody>
          <a:bodyPr/>
          <a:lstStyle>
            <a:lvl1pPr>
              <a:defRPr>
                <a:noFill/>
              </a:defRPr>
            </a:lvl1pPr>
          </a:lstStyle>
          <a:p>
            <a:pPr algn="ctr"/>
            <a:endParaRPr lang="sv-SE" dirty="0"/>
          </a:p>
        </p:txBody>
      </p:sp>
      <p:sp>
        <p:nvSpPr>
          <p:cNvPr id="3" name="Platshållare för sidfot 2">
            <a:extLst>
              <a:ext uri="{FF2B5EF4-FFF2-40B4-BE49-F238E27FC236}">
                <a16:creationId xmlns:a16="http://schemas.microsoft.com/office/drawing/2014/main" id="{5F0B9009-6EF4-32B0-8ECC-1AD8E7CE0C40}"/>
              </a:ext>
            </a:extLst>
          </p:cNvPr>
          <p:cNvSpPr>
            <a:spLocks noGrp="1"/>
          </p:cNvSpPr>
          <p:nvPr>
            <p:ph type="ftr" sz="quarter" idx="12"/>
          </p:nvPr>
        </p:nvSpPr>
        <p:spPr>
          <a:xfrm>
            <a:off x="6748667" y="7381602"/>
            <a:ext cx="4680000" cy="324000"/>
          </a:xfrm>
        </p:spPr>
        <p:txBody>
          <a:bodyPr/>
          <a:lstStyle/>
          <a:p>
            <a:endParaRPr lang="sv-SE" dirty="0"/>
          </a:p>
        </p:txBody>
      </p:sp>
      <p:sp>
        <p:nvSpPr>
          <p:cNvPr id="4" name="Platshållare för bildnummer 3">
            <a:extLst>
              <a:ext uri="{FF2B5EF4-FFF2-40B4-BE49-F238E27FC236}">
                <a16:creationId xmlns:a16="http://schemas.microsoft.com/office/drawing/2014/main" id="{CE7DA59A-3259-DE82-55F7-029BD293536D}"/>
              </a:ext>
            </a:extLst>
          </p:cNvPr>
          <p:cNvSpPr>
            <a:spLocks noGrp="1"/>
          </p:cNvSpPr>
          <p:nvPr>
            <p:ph type="sldNum" sz="quarter" idx="13"/>
          </p:nvPr>
        </p:nvSpPr>
        <p:spPr>
          <a:xfrm>
            <a:off x="11428667" y="7381602"/>
            <a:ext cx="353758" cy="117475"/>
          </a:xfrm>
        </p:spPr>
        <p:txBody>
          <a:bodyPr/>
          <a:lstStyle>
            <a:lvl1pPr>
              <a:defRPr>
                <a:noFill/>
              </a:defRPr>
            </a:lvl1pPr>
          </a:lstStyle>
          <a:p>
            <a:fld id="{AE086683-F536-42AB-ABBC-F4803DFE8DBC}" type="slidenum">
              <a:rPr lang="sv-SE" smtClean="0"/>
              <a:pPr/>
              <a:t>‹#›</a:t>
            </a:fld>
            <a:endParaRPr lang="sv-SE"/>
          </a:p>
        </p:txBody>
      </p:sp>
    </p:spTree>
    <p:extLst>
      <p:ext uri="{BB962C8B-B14F-4D97-AF65-F5344CB8AC3E}">
        <p14:creationId xmlns:p14="http://schemas.microsoft.com/office/powerpoint/2010/main" val="11000696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Avslut">
    <p:bg>
      <p:bgPr>
        <a:solidFill>
          <a:schemeClr val="accent6"/>
        </a:solidFill>
        <a:effectLst/>
      </p:bgPr>
    </p:bg>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C6A03F66-7A19-48C3-B90E-DE77F9378675}"/>
              </a:ext>
            </a:extLst>
          </p:cNvPr>
          <p:cNvSpPr>
            <a:spLocks noGrp="1"/>
          </p:cNvSpPr>
          <p:nvPr>
            <p:ph type="body" sz="quarter" idx="13" hasCustomPrompt="1"/>
          </p:nvPr>
        </p:nvSpPr>
        <p:spPr>
          <a:xfrm>
            <a:off x="407988" y="5149851"/>
            <a:ext cx="4903314" cy="156588"/>
          </a:xfrm>
        </p:spPr>
        <p:txBody>
          <a:bodyPr anchor="b" anchorCtr="0"/>
          <a:lstStyle>
            <a:lvl1pPr marL="0" indent="0">
              <a:buNone/>
              <a:defRPr sz="1000"/>
            </a:lvl1pPr>
          </a:lstStyle>
          <a:p>
            <a:pPr lvl="0"/>
            <a:r>
              <a:rPr lang="sv-SE" dirty="0"/>
              <a:t>Telge Bolagsnamn</a:t>
            </a:r>
          </a:p>
        </p:txBody>
      </p:sp>
      <p:sp>
        <p:nvSpPr>
          <p:cNvPr id="10" name="Platshållare för text 8">
            <a:extLst>
              <a:ext uri="{FF2B5EF4-FFF2-40B4-BE49-F238E27FC236}">
                <a16:creationId xmlns:a16="http://schemas.microsoft.com/office/drawing/2014/main" id="{D70A6B37-F134-4C7B-889E-C86D9FAC0159}"/>
              </a:ext>
            </a:extLst>
          </p:cNvPr>
          <p:cNvSpPr>
            <a:spLocks noGrp="1"/>
          </p:cNvSpPr>
          <p:nvPr>
            <p:ph type="body" sz="quarter" idx="14" hasCustomPrompt="1"/>
          </p:nvPr>
        </p:nvSpPr>
        <p:spPr>
          <a:xfrm>
            <a:off x="407988" y="5304751"/>
            <a:ext cx="4903314" cy="529752"/>
          </a:xfrm>
        </p:spPr>
        <p:txBody>
          <a:bodyPr/>
          <a:lstStyle>
            <a:lvl1pPr marL="0" indent="0">
              <a:spcBef>
                <a:spcPts val="0"/>
              </a:spcBef>
              <a:buNone/>
              <a:defRPr sz="1000"/>
            </a:lvl1pPr>
          </a:lstStyle>
          <a:p>
            <a:pPr lvl="0"/>
            <a:r>
              <a:rPr lang="sv-SE" dirty="0"/>
              <a:t>Adressrad</a:t>
            </a:r>
          </a:p>
        </p:txBody>
      </p:sp>
      <p:sp>
        <p:nvSpPr>
          <p:cNvPr id="7" name="textruta 6">
            <a:extLst>
              <a:ext uri="{FF2B5EF4-FFF2-40B4-BE49-F238E27FC236}">
                <a16:creationId xmlns:a16="http://schemas.microsoft.com/office/drawing/2014/main" id="{4692F697-822D-4F89-A215-6E8A329AED5C}"/>
              </a:ext>
            </a:extLst>
          </p:cNvPr>
          <p:cNvSpPr txBox="1"/>
          <p:nvPr userDrawn="1"/>
        </p:nvSpPr>
        <p:spPr>
          <a:xfrm>
            <a:off x="10655119"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
        <p:nvSpPr>
          <p:cNvPr id="2" name="Platshållare för datum 1">
            <a:extLst>
              <a:ext uri="{FF2B5EF4-FFF2-40B4-BE49-F238E27FC236}">
                <a16:creationId xmlns:a16="http://schemas.microsoft.com/office/drawing/2014/main" id="{D1416542-E8C0-A26F-1E1F-D0E7EFD54871}"/>
              </a:ext>
            </a:extLst>
          </p:cNvPr>
          <p:cNvSpPr>
            <a:spLocks noGrp="1"/>
          </p:cNvSpPr>
          <p:nvPr>
            <p:ph type="dt" sz="half" idx="15"/>
          </p:nvPr>
        </p:nvSpPr>
        <p:spPr>
          <a:xfrm>
            <a:off x="5610000" y="7381602"/>
            <a:ext cx="972000" cy="117475"/>
          </a:xfrm>
        </p:spPr>
        <p:txBody>
          <a:bodyPr/>
          <a:lstStyle>
            <a:lvl1pPr>
              <a:defRPr>
                <a:noFill/>
              </a:defRPr>
            </a:lvl1pPr>
          </a:lstStyle>
          <a:p>
            <a:pPr algn="ctr"/>
            <a:endParaRPr lang="sv-SE" dirty="0"/>
          </a:p>
        </p:txBody>
      </p:sp>
      <p:sp>
        <p:nvSpPr>
          <p:cNvPr id="3" name="Platshållare för sidfot 2">
            <a:extLst>
              <a:ext uri="{FF2B5EF4-FFF2-40B4-BE49-F238E27FC236}">
                <a16:creationId xmlns:a16="http://schemas.microsoft.com/office/drawing/2014/main" id="{BDB1C6EC-2D74-4482-2B4D-01390108B4EF}"/>
              </a:ext>
            </a:extLst>
          </p:cNvPr>
          <p:cNvSpPr>
            <a:spLocks noGrp="1"/>
          </p:cNvSpPr>
          <p:nvPr>
            <p:ph type="ftr" sz="quarter" idx="16"/>
          </p:nvPr>
        </p:nvSpPr>
        <p:spPr/>
        <p:txBody>
          <a:bodyPr/>
          <a:lstStyle/>
          <a:p>
            <a:endParaRPr lang="sv-SE" dirty="0"/>
          </a:p>
        </p:txBody>
      </p:sp>
      <p:sp>
        <p:nvSpPr>
          <p:cNvPr id="4" name="Platshållare för bildnummer 3">
            <a:extLst>
              <a:ext uri="{FF2B5EF4-FFF2-40B4-BE49-F238E27FC236}">
                <a16:creationId xmlns:a16="http://schemas.microsoft.com/office/drawing/2014/main" id="{6A4FF4AF-D619-E5C3-44D3-832DAC71F985}"/>
              </a:ext>
            </a:extLst>
          </p:cNvPr>
          <p:cNvSpPr>
            <a:spLocks noGrp="1"/>
          </p:cNvSpPr>
          <p:nvPr>
            <p:ph type="sldNum" sz="quarter" idx="17"/>
          </p:nvPr>
        </p:nvSpPr>
        <p:spPr>
          <a:xfrm>
            <a:off x="11428667" y="7381602"/>
            <a:ext cx="353758" cy="117475"/>
          </a:xfrm>
        </p:spPr>
        <p:txBody>
          <a:bodyPr/>
          <a:lstStyle>
            <a:lvl1pPr>
              <a:defRPr>
                <a:noFill/>
              </a:defRPr>
            </a:lvl1pPr>
          </a:lstStyle>
          <a:p>
            <a:fld id="{AE086683-F536-42AB-ABBC-F4803DFE8DBC}" type="slidenum">
              <a:rPr lang="sv-SE" smtClean="0"/>
              <a:pPr/>
              <a:t>‹#›</a:t>
            </a:fld>
            <a:endParaRPr lang="sv-SE" dirty="0"/>
          </a:p>
        </p:txBody>
      </p:sp>
      <p:pic>
        <p:nvPicPr>
          <p:cNvPr id="5" name="Bildobjekt 4">
            <a:extLst>
              <a:ext uri="{FF2B5EF4-FFF2-40B4-BE49-F238E27FC236}">
                <a16:creationId xmlns:a16="http://schemas.microsoft.com/office/drawing/2014/main" id="{33656DD3-FEF3-DF4A-1A23-A80EB1841B9B}"/>
              </a:ext>
            </a:extLst>
          </p:cNvPr>
          <p:cNvPicPr>
            <a:picLocks noChangeAspect="1"/>
          </p:cNvPicPr>
          <p:nvPr userDrawn="1"/>
        </p:nvPicPr>
        <p:blipFill>
          <a:blip r:embed="rId2"/>
          <a:stretch>
            <a:fillRect/>
          </a:stretch>
        </p:blipFill>
        <p:spPr>
          <a:xfrm>
            <a:off x="407988" y="6154866"/>
            <a:ext cx="986623" cy="360509"/>
          </a:xfrm>
          <a:prstGeom prst="rect">
            <a:avLst/>
          </a:prstGeom>
        </p:spPr>
      </p:pic>
    </p:spTree>
    <p:extLst>
      <p:ext uri="{BB962C8B-B14F-4D97-AF65-F5344CB8AC3E}">
        <p14:creationId xmlns:p14="http://schemas.microsoft.com/office/powerpoint/2010/main" val="28002116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571902-9019-4326-9DA4-70B9743B49ED}"/>
              </a:ext>
            </a:extLst>
          </p:cNvPr>
          <p:cNvSpPr>
            <a:spLocks noGrp="1"/>
          </p:cNvSpPr>
          <p:nvPr>
            <p:ph type="title"/>
          </p:nvPr>
        </p:nvSpPr>
        <p:spPr/>
        <p:txBody>
          <a:bodyPr/>
          <a:lstStyle/>
          <a:p>
            <a:r>
              <a:rPr lang="sv-SE"/>
              <a:t>Klicka här för att ändra mall för rubrikformat</a:t>
            </a:r>
            <a:endParaRPr lang="sv-SE" dirty="0"/>
          </a:p>
        </p:txBody>
      </p:sp>
      <p:sp>
        <p:nvSpPr>
          <p:cNvPr id="6" name="Platshållare för datum 5">
            <a:extLst>
              <a:ext uri="{FF2B5EF4-FFF2-40B4-BE49-F238E27FC236}">
                <a16:creationId xmlns:a16="http://schemas.microsoft.com/office/drawing/2014/main" id="{227CA6D1-FF98-4CA7-BE49-E99633FC8944}"/>
              </a:ext>
            </a:extLst>
          </p:cNvPr>
          <p:cNvSpPr>
            <a:spLocks noGrp="1"/>
          </p:cNvSpPr>
          <p:nvPr>
            <p:ph type="dt" sz="half" idx="10"/>
          </p:nvPr>
        </p:nvSpPr>
        <p:spPr/>
        <p:txBody>
          <a:bodyPr/>
          <a:lstStyle/>
          <a:p>
            <a:endParaRPr lang="sv-SE" dirty="0"/>
          </a:p>
        </p:txBody>
      </p:sp>
      <p:sp>
        <p:nvSpPr>
          <p:cNvPr id="7" name="Platshållare för sidfot 6">
            <a:extLst>
              <a:ext uri="{FF2B5EF4-FFF2-40B4-BE49-F238E27FC236}">
                <a16:creationId xmlns:a16="http://schemas.microsoft.com/office/drawing/2014/main" id="{E0734B59-71FD-45D1-AF5D-41BEE019062B}"/>
              </a:ext>
            </a:extLst>
          </p:cNvPr>
          <p:cNvSpPr>
            <a:spLocks noGrp="1"/>
          </p:cNvSpPr>
          <p:nvPr>
            <p:ph type="ftr" sz="quarter" idx="11"/>
          </p:nvPr>
        </p:nvSpPr>
        <p:spPr/>
        <p:txBody>
          <a:bodyPr/>
          <a:lstStyle/>
          <a:p>
            <a:r>
              <a:rPr lang="sv-SE"/>
              <a:t>Bolag</a:t>
            </a:r>
            <a:endParaRPr lang="sv-SE" dirty="0"/>
          </a:p>
        </p:txBody>
      </p:sp>
      <p:sp>
        <p:nvSpPr>
          <p:cNvPr id="8" name="Platshållare för bildnummer 7">
            <a:extLst>
              <a:ext uri="{FF2B5EF4-FFF2-40B4-BE49-F238E27FC236}">
                <a16:creationId xmlns:a16="http://schemas.microsoft.com/office/drawing/2014/main" id="{2CA0A62E-6644-47D8-8D3B-4128006CF434}"/>
              </a:ext>
            </a:extLst>
          </p:cNvPr>
          <p:cNvSpPr>
            <a:spLocks noGrp="1"/>
          </p:cNvSpPr>
          <p:nvPr>
            <p:ph type="sldNum" sz="quarter" idx="12"/>
          </p:nvPr>
        </p:nvSpPr>
        <p:spPr/>
        <p:txBody>
          <a:bodyPr/>
          <a:lstStyle/>
          <a:p>
            <a:fld id="{AE086683-F536-42AB-ABBC-F4803DFE8DBC}" type="slidenum">
              <a:rPr lang="sv-SE" smtClean="0"/>
              <a:pPr/>
              <a:t>‹#›</a:t>
            </a:fld>
            <a:endParaRPr lang="sv-SE"/>
          </a:p>
        </p:txBody>
      </p:sp>
    </p:spTree>
    <p:extLst>
      <p:ext uri="{BB962C8B-B14F-4D97-AF65-F5344CB8AC3E}">
        <p14:creationId xmlns:p14="http://schemas.microsoft.com/office/powerpoint/2010/main" val="21932127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097B7F85-B3F3-4336-A52C-54954EB9FD30}"/>
              </a:ext>
            </a:extLst>
          </p:cNvPr>
          <p:cNvSpPr>
            <a:spLocks noGrp="1"/>
          </p:cNvSpPr>
          <p:nvPr>
            <p:ph type="dt" sz="half" idx="10"/>
          </p:nvPr>
        </p:nvSpPr>
        <p:spPr/>
        <p:txBody>
          <a:bodyPr/>
          <a:lstStyle/>
          <a:p>
            <a:endParaRPr lang="sv-SE" dirty="0"/>
          </a:p>
        </p:txBody>
      </p:sp>
      <p:sp>
        <p:nvSpPr>
          <p:cNvPr id="6" name="Platshållare för sidfot 5">
            <a:extLst>
              <a:ext uri="{FF2B5EF4-FFF2-40B4-BE49-F238E27FC236}">
                <a16:creationId xmlns:a16="http://schemas.microsoft.com/office/drawing/2014/main" id="{29B91504-5055-48BD-B854-4EC3C7C1804A}"/>
              </a:ext>
            </a:extLst>
          </p:cNvPr>
          <p:cNvSpPr>
            <a:spLocks noGrp="1"/>
          </p:cNvSpPr>
          <p:nvPr>
            <p:ph type="ftr" sz="quarter" idx="11"/>
          </p:nvPr>
        </p:nvSpPr>
        <p:spPr/>
        <p:txBody>
          <a:bodyPr/>
          <a:lstStyle/>
          <a:p>
            <a:r>
              <a:rPr lang="sv-SE"/>
              <a:t>Bolag</a:t>
            </a:r>
            <a:endParaRPr lang="sv-SE" dirty="0"/>
          </a:p>
        </p:txBody>
      </p:sp>
      <p:sp>
        <p:nvSpPr>
          <p:cNvPr id="7" name="Platshållare för bildnummer 6">
            <a:extLst>
              <a:ext uri="{FF2B5EF4-FFF2-40B4-BE49-F238E27FC236}">
                <a16:creationId xmlns:a16="http://schemas.microsoft.com/office/drawing/2014/main" id="{5EF5E141-33B9-4993-98D9-440B0E7E499A}"/>
              </a:ext>
            </a:extLst>
          </p:cNvPr>
          <p:cNvSpPr>
            <a:spLocks noGrp="1"/>
          </p:cNvSpPr>
          <p:nvPr>
            <p:ph type="sldNum" sz="quarter" idx="12"/>
          </p:nvPr>
        </p:nvSpPr>
        <p:spPr/>
        <p:txBody>
          <a:bodyPr/>
          <a:lstStyle/>
          <a:p>
            <a:fld id="{AE086683-F536-42AB-ABBC-F4803DFE8DBC}" type="slidenum">
              <a:rPr lang="sv-SE" smtClean="0"/>
              <a:pPr/>
              <a:t>‹#›</a:t>
            </a:fld>
            <a:endParaRPr lang="sv-SE"/>
          </a:p>
        </p:txBody>
      </p:sp>
    </p:spTree>
    <p:extLst>
      <p:ext uri="{BB962C8B-B14F-4D97-AF65-F5344CB8AC3E}">
        <p14:creationId xmlns:p14="http://schemas.microsoft.com/office/powerpoint/2010/main" val="1800422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2683E2-9A31-4B47-ACFE-390B6E0AF714}"/>
              </a:ext>
            </a:extLst>
          </p:cNvPr>
          <p:cNvSpPr>
            <a:spLocks noGrp="1"/>
          </p:cNvSpPr>
          <p:nvPr>
            <p:ph type="title"/>
          </p:nvPr>
        </p:nvSpPr>
        <p:spPr>
          <a:xfrm>
            <a:off x="409575" y="417080"/>
            <a:ext cx="11372850" cy="972000"/>
          </a:xfrm>
          <a:prstGeom prst="rect">
            <a:avLst/>
          </a:prstGeom>
        </p:spPr>
        <p:txBody>
          <a:bodyPr vert="horz" lIns="0" tIns="0" rIns="0" bIns="0" rtlCol="0" anchor="t">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81C0710F-3CB3-4F01-9977-A1A69928F1E2}"/>
              </a:ext>
            </a:extLst>
          </p:cNvPr>
          <p:cNvSpPr>
            <a:spLocks noGrp="1"/>
          </p:cNvSpPr>
          <p:nvPr>
            <p:ph type="body" idx="1"/>
          </p:nvPr>
        </p:nvSpPr>
        <p:spPr>
          <a:xfrm>
            <a:off x="409575" y="1797050"/>
            <a:ext cx="11372850" cy="4098925"/>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907D54BB-8EC7-458A-A082-8AF4306364DF}"/>
              </a:ext>
            </a:extLst>
          </p:cNvPr>
          <p:cNvSpPr>
            <a:spLocks noGrp="1"/>
          </p:cNvSpPr>
          <p:nvPr>
            <p:ph type="dt" sz="half" idx="2"/>
          </p:nvPr>
        </p:nvSpPr>
        <p:spPr>
          <a:xfrm>
            <a:off x="5610000" y="6310116"/>
            <a:ext cx="972000" cy="117475"/>
          </a:xfrm>
          <a:prstGeom prst="rect">
            <a:avLst/>
          </a:prstGeom>
        </p:spPr>
        <p:txBody>
          <a:bodyPr vert="horz" lIns="0" tIns="0" rIns="0" bIns="0" rtlCol="0" anchor="ctr">
            <a:noAutofit/>
          </a:bodyPr>
          <a:lstStyle>
            <a:lvl1pPr algn="l">
              <a:defRPr sz="900">
                <a:solidFill>
                  <a:schemeClr val="tx1"/>
                </a:solidFill>
                <a:latin typeface="+mj-lt"/>
              </a:defRPr>
            </a:lvl1pPr>
          </a:lstStyle>
          <a:p>
            <a:pPr algn="ctr"/>
            <a:endParaRPr lang="sv-SE" dirty="0">
              <a:latin typeface="+mj-lt"/>
            </a:endParaRPr>
          </a:p>
        </p:txBody>
      </p:sp>
      <p:sp>
        <p:nvSpPr>
          <p:cNvPr id="5" name="Platshållare för sidfot 4">
            <a:extLst>
              <a:ext uri="{FF2B5EF4-FFF2-40B4-BE49-F238E27FC236}">
                <a16:creationId xmlns:a16="http://schemas.microsoft.com/office/drawing/2014/main" id="{5C0A3ABB-C906-40E9-AF35-0DB0B3403226}"/>
              </a:ext>
            </a:extLst>
          </p:cNvPr>
          <p:cNvSpPr>
            <a:spLocks noGrp="1"/>
          </p:cNvSpPr>
          <p:nvPr>
            <p:ph type="ftr" sz="quarter" idx="3"/>
          </p:nvPr>
        </p:nvSpPr>
        <p:spPr>
          <a:xfrm>
            <a:off x="6748667" y="7381601"/>
            <a:ext cx="4680000" cy="324000"/>
          </a:xfrm>
          <a:prstGeom prst="rect">
            <a:avLst/>
          </a:prstGeom>
        </p:spPr>
        <p:txBody>
          <a:bodyPr vert="horz" lIns="0" tIns="0" rIns="0" bIns="0" rtlCol="0" anchor="ctr">
            <a:noAutofit/>
          </a:bodyPr>
          <a:lstStyle>
            <a:lvl1pPr algn="r">
              <a:defRPr sz="3000">
                <a:noFill/>
                <a:latin typeface="+mj-lt"/>
              </a:defRPr>
            </a:lvl1pPr>
          </a:lstStyle>
          <a:p>
            <a:endParaRPr lang="sv-SE" dirty="0"/>
          </a:p>
        </p:txBody>
      </p:sp>
      <p:sp>
        <p:nvSpPr>
          <p:cNvPr id="6" name="Platshållare för bildnummer 5">
            <a:extLst>
              <a:ext uri="{FF2B5EF4-FFF2-40B4-BE49-F238E27FC236}">
                <a16:creationId xmlns:a16="http://schemas.microsoft.com/office/drawing/2014/main" id="{37249AA9-CC7D-40E0-9894-3652F2EE8CF5}"/>
              </a:ext>
            </a:extLst>
          </p:cNvPr>
          <p:cNvSpPr>
            <a:spLocks noGrp="1"/>
          </p:cNvSpPr>
          <p:nvPr>
            <p:ph type="sldNum" sz="quarter" idx="4"/>
          </p:nvPr>
        </p:nvSpPr>
        <p:spPr>
          <a:xfrm>
            <a:off x="11428667" y="6310116"/>
            <a:ext cx="353758" cy="117475"/>
          </a:xfrm>
          <a:prstGeom prst="rect">
            <a:avLst/>
          </a:prstGeom>
        </p:spPr>
        <p:txBody>
          <a:bodyPr vert="horz" lIns="0" tIns="0" rIns="0" bIns="0" rtlCol="0" anchor="ctr">
            <a:noAutofit/>
          </a:bodyPr>
          <a:lstStyle>
            <a:lvl1pPr algn="r">
              <a:defRPr sz="900">
                <a:solidFill>
                  <a:schemeClr val="tx1"/>
                </a:solidFill>
                <a:latin typeface="+mj-lt"/>
              </a:defRPr>
            </a:lvl1pPr>
          </a:lstStyle>
          <a:p>
            <a:fld id="{AE086683-F536-42AB-ABBC-F4803DFE8DBC}" type="slidenum">
              <a:rPr lang="sv-SE" smtClean="0"/>
              <a:pPr/>
              <a:t>‹#›</a:t>
            </a:fld>
            <a:endParaRPr lang="sv-SE">
              <a:latin typeface="+mj-lt"/>
            </a:endParaRPr>
          </a:p>
        </p:txBody>
      </p:sp>
      <p:pic>
        <p:nvPicPr>
          <p:cNvPr id="13" name="Bildobjekt 12">
            <a:extLst>
              <a:ext uri="{FF2B5EF4-FFF2-40B4-BE49-F238E27FC236}">
                <a16:creationId xmlns:a16="http://schemas.microsoft.com/office/drawing/2014/main" id="{20AB05C9-DF27-4D22-AF85-59A02DE7FFB8}"/>
              </a:ext>
            </a:extLst>
          </p:cNvPr>
          <p:cNvPicPr>
            <a:picLocks noChangeAspect="1"/>
          </p:cNvPicPr>
          <p:nvPr userDrawn="1"/>
        </p:nvPicPr>
        <p:blipFill>
          <a:blip r:embed="rId32"/>
          <a:stretch>
            <a:fillRect/>
          </a:stretch>
        </p:blipFill>
        <p:spPr>
          <a:xfrm>
            <a:off x="407988" y="6154866"/>
            <a:ext cx="986623" cy="360509"/>
          </a:xfrm>
          <a:prstGeom prst="rect">
            <a:avLst/>
          </a:prstGeom>
        </p:spPr>
      </p:pic>
      <p:sp>
        <p:nvSpPr>
          <p:cNvPr id="7" name="textruta 1">
            <a:extLst>
              <a:ext uri="{FF2B5EF4-FFF2-40B4-BE49-F238E27FC236}">
                <a16:creationId xmlns:a16="http://schemas.microsoft.com/office/drawing/2014/main" id="{A27BB408-FB0D-1255-7B7D-A15203F0E6FD}"/>
              </a:ext>
            </a:extLst>
          </p:cNvPr>
          <p:cNvSpPr txBox="1"/>
          <p:nvPr userDrawn="1"/>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Bostäder</a:t>
            </a:r>
          </a:p>
        </p:txBody>
      </p:sp>
    </p:spTree>
    <p:extLst>
      <p:ext uri="{BB962C8B-B14F-4D97-AF65-F5344CB8AC3E}">
        <p14:creationId xmlns:p14="http://schemas.microsoft.com/office/powerpoint/2010/main" val="149138282"/>
      </p:ext>
    </p:extLst>
  </p:cSld>
  <p:clrMap bg1="lt1" tx1="dk1" bg2="lt2" tx2="dk2" accent1="accent1" accent2="accent2" accent3="accent3" accent4="accent4" accent5="accent5" accent6="accent6" hlink="hlink" folHlink="folHlink"/>
  <p:sldLayoutIdLst>
    <p:sldLayoutId id="2147483678" r:id="rId1"/>
    <p:sldLayoutId id="2147483663" r:id="rId2"/>
    <p:sldLayoutId id="2147483679" r:id="rId3"/>
    <p:sldLayoutId id="2147483665" r:id="rId4"/>
    <p:sldLayoutId id="2147483664" r:id="rId5"/>
    <p:sldLayoutId id="2147483651" r:id="rId6"/>
    <p:sldLayoutId id="2147483649" r:id="rId7"/>
    <p:sldLayoutId id="2147483658" r:id="rId8"/>
    <p:sldLayoutId id="2147483659" r:id="rId9"/>
    <p:sldLayoutId id="2147483660" r:id="rId10"/>
    <p:sldLayoutId id="2147483661" r:id="rId11"/>
    <p:sldLayoutId id="2147483650" r:id="rId12"/>
    <p:sldLayoutId id="2147483662" r:id="rId13"/>
    <p:sldLayoutId id="2147483668" r:id="rId14"/>
    <p:sldLayoutId id="2147483666" r:id="rId15"/>
    <p:sldLayoutId id="2147483667" r:id="rId16"/>
    <p:sldLayoutId id="2147483680" r:id="rId17"/>
    <p:sldLayoutId id="2147483681" r:id="rId18"/>
    <p:sldLayoutId id="2147483682" r:id="rId19"/>
    <p:sldLayoutId id="2147483683" r:id="rId20"/>
    <p:sldLayoutId id="2147483669" r:id="rId21"/>
    <p:sldLayoutId id="2147483670" r:id="rId22"/>
    <p:sldLayoutId id="2147483671" r:id="rId23"/>
    <p:sldLayoutId id="2147483672" r:id="rId24"/>
    <p:sldLayoutId id="2147483674" r:id="rId25"/>
    <p:sldLayoutId id="2147483675" r:id="rId26"/>
    <p:sldLayoutId id="2147483676" r:id="rId27"/>
    <p:sldLayoutId id="2147483677" r:id="rId28"/>
    <p:sldLayoutId id="2147483654" r:id="rId29"/>
    <p:sldLayoutId id="2147483655" r:id="rId30"/>
  </p:sldLayoutIdLst>
  <p:hf hdr="0" ftr="0" dt="0"/>
  <p:txStyles>
    <p:titleStyle>
      <a:lvl1pPr algn="l" defTabSz="9144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266700" indent="-266700" algn="l" defTabSz="914400" rtl="0" eaLnBrk="1" latinLnBrk="0" hangingPunct="1">
        <a:lnSpc>
          <a:spcPts val="2000"/>
        </a:lnSpc>
        <a:spcBef>
          <a:spcPts val="1000"/>
        </a:spcBef>
        <a:buFont typeface="Arial" panose="020B0604020202020204" pitchFamily="34" charset="0"/>
        <a:buChar char="•"/>
        <a:defRPr sz="1600" kern="1200">
          <a:solidFill>
            <a:schemeClr val="tx1"/>
          </a:solidFill>
          <a:latin typeface="+mn-lt"/>
          <a:ea typeface="+mn-ea"/>
          <a:cs typeface="+mn-cs"/>
        </a:defRPr>
      </a:lvl1pPr>
      <a:lvl2pPr marL="542925" indent="-276225" algn="l" defTabSz="914400" rtl="0" eaLnBrk="1" latinLnBrk="0" hangingPunct="1">
        <a:lnSpc>
          <a:spcPts val="2000"/>
        </a:lnSpc>
        <a:spcBef>
          <a:spcPts val="500"/>
        </a:spcBef>
        <a:buFontTx/>
        <a:buChar char="-"/>
        <a:defRPr sz="1600" kern="1200">
          <a:solidFill>
            <a:schemeClr val="tx1"/>
          </a:solidFill>
          <a:latin typeface="+mn-lt"/>
          <a:ea typeface="+mn-ea"/>
          <a:cs typeface="+mn-cs"/>
        </a:defRPr>
      </a:lvl2pPr>
      <a:lvl3pPr marL="809625" indent="-266700" algn="l" defTabSz="914400" rtl="0" eaLnBrk="1" latinLnBrk="0" hangingPunct="1">
        <a:lnSpc>
          <a:spcPts val="2000"/>
        </a:lnSpc>
        <a:spcBef>
          <a:spcPts val="500"/>
        </a:spcBef>
        <a:buFont typeface="Arial" panose="020B0604020202020204" pitchFamily="34" charset="0"/>
        <a:buChar char="•"/>
        <a:defRPr sz="1600" kern="1200">
          <a:solidFill>
            <a:schemeClr val="tx1"/>
          </a:solidFill>
          <a:latin typeface="+mn-lt"/>
          <a:ea typeface="+mn-ea"/>
          <a:cs typeface="+mn-cs"/>
        </a:defRPr>
      </a:lvl3pPr>
      <a:lvl4pPr marL="1076325" indent="-266700" algn="l" defTabSz="914400" rtl="0" eaLnBrk="1" latinLnBrk="0" hangingPunct="1">
        <a:lnSpc>
          <a:spcPts val="2000"/>
        </a:lnSpc>
        <a:spcBef>
          <a:spcPts val="500"/>
        </a:spcBef>
        <a:buFont typeface="Arial" panose="020B0604020202020204" pitchFamily="34" charset="0"/>
        <a:buChar char="•"/>
        <a:defRPr sz="1600" kern="1200">
          <a:solidFill>
            <a:schemeClr val="tx1"/>
          </a:solidFill>
          <a:latin typeface="+mn-lt"/>
          <a:ea typeface="+mn-ea"/>
          <a:cs typeface="+mn-cs"/>
        </a:defRPr>
      </a:lvl4pPr>
      <a:lvl5pPr marL="1343025" indent="-266700" algn="l" defTabSz="914400" rtl="0" eaLnBrk="1" latinLnBrk="0" hangingPunct="1">
        <a:lnSpc>
          <a:spcPts val="2000"/>
        </a:lnSpc>
        <a:spcBef>
          <a:spcPts val="500"/>
        </a:spcBef>
        <a:buFont typeface="Arial" panose="020B0604020202020204" pitchFamily="34" charset="0"/>
        <a:buChar char="•"/>
        <a:defRPr sz="1600" kern="1200">
          <a:solidFill>
            <a:schemeClr val="tx1"/>
          </a:solidFill>
          <a:latin typeface="+mn-lt"/>
          <a:ea typeface="+mn-ea"/>
          <a:cs typeface="+mn-cs"/>
        </a:defRPr>
      </a:lvl5pPr>
      <a:lvl6pPr marL="1704975" indent="-36195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8" userDrawn="1">
          <p15:clr>
            <a:srgbClr val="F26B43"/>
          </p15:clr>
        </p15:guide>
        <p15:guide id="2" orient="horz" pos="876" userDrawn="1">
          <p15:clr>
            <a:srgbClr val="F26B43"/>
          </p15:clr>
        </p15:guide>
        <p15:guide id="3" orient="horz" pos="1132" userDrawn="1">
          <p15:clr>
            <a:srgbClr val="F26B43"/>
          </p15:clr>
        </p15:guide>
        <p15:guide id="5" pos="7423" userDrawn="1">
          <p15:clr>
            <a:srgbClr val="F26B43"/>
          </p15:clr>
        </p15:guide>
        <p15:guide id="6" pos="257" userDrawn="1">
          <p15:clr>
            <a:srgbClr val="F26B43"/>
          </p15:clr>
        </p15:guide>
        <p15:guide id="7" orient="horz" pos="3716" userDrawn="1">
          <p15:clr>
            <a:srgbClr val="F26B43"/>
          </p15:clr>
        </p15:guide>
        <p15:guide id="8" orient="horz" pos="4050" userDrawn="1">
          <p15:clr>
            <a:srgbClr val="F26B43"/>
          </p15:clr>
        </p15:guide>
        <p15:guide id="9" orient="horz" pos="387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0E53B6-5FBD-BC81-3355-EB20332D4317}"/>
              </a:ext>
            </a:extLst>
          </p:cNvPr>
          <p:cNvSpPr>
            <a:spLocks noGrp="1"/>
          </p:cNvSpPr>
          <p:nvPr>
            <p:ph type="title"/>
          </p:nvPr>
        </p:nvSpPr>
        <p:spPr>
          <a:xfrm>
            <a:off x="409575" y="417080"/>
            <a:ext cx="11372850" cy="972000"/>
          </a:xfrm>
        </p:spPr>
        <p:txBody>
          <a:bodyPr anchor="t">
            <a:normAutofit/>
          </a:bodyPr>
          <a:lstStyle/>
          <a:p>
            <a:r>
              <a:rPr lang="sv-SE" dirty="0"/>
              <a:t>Startklar- ett nytt arbetssätt och ny uthyrningsprocess</a:t>
            </a:r>
          </a:p>
        </p:txBody>
      </p:sp>
      <p:sp>
        <p:nvSpPr>
          <p:cNvPr id="3" name="Platshållare för bildnummer 2">
            <a:extLst>
              <a:ext uri="{FF2B5EF4-FFF2-40B4-BE49-F238E27FC236}">
                <a16:creationId xmlns:a16="http://schemas.microsoft.com/office/drawing/2014/main" id="{010A75F1-8CBF-55CE-B148-BE6CDAE724C9}"/>
              </a:ext>
            </a:extLst>
          </p:cNvPr>
          <p:cNvSpPr>
            <a:spLocks noGrp="1"/>
          </p:cNvSpPr>
          <p:nvPr>
            <p:ph type="sldNum" sz="quarter" idx="12"/>
          </p:nvPr>
        </p:nvSpPr>
        <p:spPr>
          <a:xfrm>
            <a:off x="11428667" y="6310116"/>
            <a:ext cx="353758" cy="117475"/>
          </a:xfrm>
        </p:spPr>
        <p:txBody>
          <a:bodyPr anchor="ctr">
            <a:normAutofit/>
          </a:bodyPr>
          <a:lstStyle/>
          <a:p>
            <a:pPr>
              <a:lnSpc>
                <a:spcPct val="90000"/>
              </a:lnSpc>
              <a:spcAft>
                <a:spcPts val="600"/>
              </a:spcAft>
            </a:pPr>
            <a:fld id="{AE086683-F536-42AB-ABBC-F4803DFE8DBC}" type="slidenum">
              <a:rPr lang="sv-SE" sz="800" smtClean="0"/>
              <a:pPr>
                <a:lnSpc>
                  <a:spcPct val="90000"/>
                </a:lnSpc>
                <a:spcAft>
                  <a:spcPts val="600"/>
                </a:spcAft>
              </a:pPr>
              <a:t>1</a:t>
            </a:fld>
            <a:endParaRPr lang="sv-SE" sz="800"/>
          </a:p>
        </p:txBody>
      </p:sp>
      <p:pic>
        <p:nvPicPr>
          <p:cNvPr id="5" name="Bild 4">
            <a:extLst>
              <a:ext uri="{FF2B5EF4-FFF2-40B4-BE49-F238E27FC236}">
                <a16:creationId xmlns:a16="http://schemas.microsoft.com/office/drawing/2014/main" id="{1FC0AD7C-D71E-A9A3-6898-5C8704C190D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26347" y="1688766"/>
            <a:ext cx="4539305" cy="4098925"/>
          </a:xfrm>
          <a:prstGeom prst="rect">
            <a:avLst/>
          </a:prstGeom>
        </p:spPr>
      </p:pic>
      <p:sp>
        <p:nvSpPr>
          <p:cNvPr id="4" name="Platshållare för innehåll 3">
            <a:extLst>
              <a:ext uri="{FF2B5EF4-FFF2-40B4-BE49-F238E27FC236}">
                <a16:creationId xmlns:a16="http://schemas.microsoft.com/office/drawing/2014/main" id="{6B906870-3C25-DA61-D218-6B42854C9B12}"/>
              </a:ext>
            </a:extLst>
          </p:cNvPr>
          <p:cNvSpPr>
            <a:spLocks noGrp="1"/>
          </p:cNvSpPr>
          <p:nvPr>
            <p:ph idx="15"/>
          </p:nvPr>
        </p:nvSpPr>
        <p:spPr>
          <a:xfrm>
            <a:off x="406069" y="1797050"/>
            <a:ext cx="5523244" cy="4098925"/>
          </a:xfrm>
        </p:spPr>
        <p:txBody>
          <a:bodyPr>
            <a:normAutofit/>
          </a:bodyPr>
          <a:lstStyle/>
          <a:p>
            <a:pPr marL="0" indent="0">
              <a:buNone/>
            </a:pPr>
            <a:endParaRPr lang="sv-SE" dirty="0"/>
          </a:p>
          <a:p>
            <a:pPr marL="0" indent="0">
              <a:buNone/>
            </a:pPr>
            <a:endParaRPr lang="sv-SE" dirty="0"/>
          </a:p>
        </p:txBody>
      </p:sp>
    </p:spTree>
    <p:extLst>
      <p:ext uri="{BB962C8B-B14F-4D97-AF65-F5344CB8AC3E}">
        <p14:creationId xmlns:p14="http://schemas.microsoft.com/office/powerpoint/2010/main" val="3065104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3B5E6CA-498E-1248-F846-AEE4D0E60465}"/>
              </a:ext>
            </a:extLst>
          </p:cNvPr>
          <p:cNvSpPr>
            <a:spLocks noGrp="1"/>
          </p:cNvSpPr>
          <p:nvPr>
            <p:ph type="title"/>
          </p:nvPr>
        </p:nvSpPr>
        <p:spPr/>
        <p:txBody>
          <a:bodyPr/>
          <a:lstStyle/>
          <a:p>
            <a:r>
              <a:rPr lang="sv-SE" sz="3200" b="1" dirty="0"/>
              <a:t>Vilka nyheter gäller mellan 2025-09-15 och 2026-01-31?</a:t>
            </a:r>
            <a:br>
              <a:rPr lang="sv-SE" sz="3200" b="1" dirty="0"/>
            </a:br>
            <a:endParaRPr lang="sv-SE" dirty="0"/>
          </a:p>
        </p:txBody>
      </p:sp>
      <p:sp>
        <p:nvSpPr>
          <p:cNvPr id="3" name="Platshållare för bildnummer 2">
            <a:extLst>
              <a:ext uri="{FF2B5EF4-FFF2-40B4-BE49-F238E27FC236}">
                <a16:creationId xmlns:a16="http://schemas.microsoft.com/office/drawing/2014/main" id="{AC0454DD-864F-431E-802C-7ABFD2AC7112}"/>
              </a:ext>
            </a:extLst>
          </p:cNvPr>
          <p:cNvSpPr>
            <a:spLocks noGrp="1"/>
          </p:cNvSpPr>
          <p:nvPr>
            <p:ph type="sldNum" sz="quarter" idx="12"/>
          </p:nvPr>
        </p:nvSpPr>
        <p:spPr/>
        <p:txBody>
          <a:bodyPr/>
          <a:lstStyle/>
          <a:p>
            <a:fld id="{AE086683-F536-42AB-ABBC-F4803DFE8DBC}" type="slidenum">
              <a:rPr lang="sv-SE" smtClean="0"/>
              <a:pPr/>
              <a:t>2</a:t>
            </a:fld>
            <a:endParaRPr lang="sv-SE"/>
          </a:p>
        </p:txBody>
      </p:sp>
      <p:sp>
        <p:nvSpPr>
          <p:cNvPr id="5" name="Platshållare för innehåll 4">
            <a:extLst>
              <a:ext uri="{FF2B5EF4-FFF2-40B4-BE49-F238E27FC236}">
                <a16:creationId xmlns:a16="http://schemas.microsoft.com/office/drawing/2014/main" id="{E160AC0D-86DA-B907-D18A-03729C6F9900}"/>
              </a:ext>
            </a:extLst>
          </p:cNvPr>
          <p:cNvSpPr>
            <a:spLocks noGrp="1"/>
          </p:cNvSpPr>
          <p:nvPr>
            <p:ph sz="quarter" idx="13"/>
          </p:nvPr>
        </p:nvSpPr>
        <p:spPr/>
        <p:txBody>
          <a:bodyPr/>
          <a:lstStyle/>
          <a:p>
            <a:r>
              <a:rPr lang="sv-SE" sz="1800" dirty="0"/>
              <a:t>Vi publicerar lägenheter så snart vi har registrerat en uppsägning – vi inväntar alltså inte besked från besiktningen innan publicering.</a:t>
            </a:r>
          </a:p>
          <a:p>
            <a:r>
              <a:rPr lang="sv-SE" sz="1800" dirty="0"/>
              <a:t>Alla har möjlighet att söka lediga lägenheter, men när en lägenhet avpubliceras börjar vi validera samtliga sökande tills vi har max 10 startklara kandidater.</a:t>
            </a:r>
          </a:p>
          <a:p>
            <a:r>
              <a:rPr lang="sv-SE" sz="1800" dirty="0"/>
              <a:t>Lägenhetserbjudanden skickas ut först när vi har fått besked från besiktningen om att lägenheten är klar för uthyrning. Till visning bjuder vi endast in sökande som är startklara och har de ekonomiska förutsättningarna att klara av hyran.</a:t>
            </a:r>
          </a:p>
          <a:p>
            <a:r>
              <a:rPr lang="sv-SE" sz="1800" dirty="0"/>
              <a:t>Parallellt med uthyrningsprocessen validerar vi även sökande som kontaktar oss via startklar@telge.se. På så sätt bygger vi upp en intern bank med godkända sökande.</a:t>
            </a:r>
          </a:p>
          <a:p>
            <a:r>
              <a:rPr lang="sv-SE" sz="1800" dirty="0"/>
              <a:t>Varje sökande som blir startklar genom att själva höra av sig till oss tilldelas dessutom 1 000 extra poäng.</a:t>
            </a:r>
          </a:p>
        </p:txBody>
      </p:sp>
    </p:spTree>
    <p:extLst>
      <p:ext uri="{BB962C8B-B14F-4D97-AF65-F5344CB8AC3E}">
        <p14:creationId xmlns:p14="http://schemas.microsoft.com/office/powerpoint/2010/main" val="4241793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0EE1E8B-C25C-2AC1-C080-36D9F23E0A9B}"/>
              </a:ext>
            </a:extLst>
          </p:cNvPr>
          <p:cNvSpPr>
            <a:spLocks noGrp="1"/>
          </p:cNvSpPr>
          <p:nvPr>
            <p:ph type="title"/>
          </p:nvPr>
        </p:nvSpPr>
        <p:spPr>
          <a:xfrm>
            <a:off x="409575" y="417080"/>
            <a:ext cx="11372850" cy="972000"/>
          </a:xfrm>
        </p:spPr>
        <p:txBody>
          <a:bodyPr anchor="t">
            <a:normAutofit/>
          </a:bodyPr>
          <a:lstStyle/>
          <a:p>
            <a:r>
              <a:rPr lang="sv-SE" dirty="0"/>
              <a:t>Uthyrningsprocess mellan 2025-09-15 och 2026-01-31</a:t>
            </a:r>
          </a:p>
        </p:txBody>
      </p:sp>
      <p:sp>
        <p:nvSpPr>
          <p:cNvPr id="3" name="Platshållare för bildnummer 2">
            <a:extLst>
              <a:ext uri="{FF2B5EF4-FFF2-40B4-BE49-F238E27FC236}">
                <a16:creationId xmlns:a16="http://schemas.microsoft.com/office/drawing/2014/main" id="{E4ADA7CF-C4FA-552B-024A-84D32C2E9186}"/>
              </a:ext>
            </a:extLst>
          </p:cNvPr>
          <p:cNvSpPr>
            <a:spLocks noGrp="1"/>
          </p:cNvSpPr>
          <p:nvPr>
            <p:ph type="sldNum" sz="quarter" idx="12"/>
          </p:nvPr>
        </p:nvSpPr>
        <p:spPr>
          <a:xfrm>
            <a:off x="11428667" y="6310116"/>
            <a:ext cx="353758" cy="117475"/>
          </a:xfrm>
        </p:spPr>
        <p:txBody>
          <a:bodyPr anchor="ctr">
            <a:normAutofit/>
          </a:bodyPr>
          <a:lstStyle/>
          <a:p>
            <a:pPr>
              <a:lnSpc>
                <a:spcPct val="90000"/>
              </a:lnSpc>
              <a:spcAft>
                <a:spcPts val="600"/>
              </a:spcAft>
            </a:pPr>
            <a:fld id="{AE086683-F536-42AB-ABBC-F4803DFE8DBC}" type="slidenum">
              <a:rPr lang="sv-SE" sz="800" smtClean="0"/>
              <a:pPr>
                <a:lnSpc>
                  <a:spcPct val="90000"/>
                </a:lnSpc>
                <a:spcAft>
                  <a:spcPts val="600"/>
                </a:spcAft>
              </a:pPr>
              <a:t>3</a:t>
            </a:fld>
            <a:endParaRPr lang="sv-SE" sz="800"/>
          </a:p>
        </p:txBody>
      </p:sp>
      <p:graphicFrame>
        <p:nvGraphicFramePr>
          <p:cNvPr id="6" name="Platshållare för text 3">
            <a:extLst>
              <a:ext uri="{FF2B5EF4-FFF2-40B4-BE49-F238E27FC236}">
                <a16:creationId xmlns:a16="http://schemas.microsoft.com/office/drawing/2014/main" id="{96357D1F-A56E-45B9-87B3-8740891974F3}"/>
              </a:ext>
            </a:extLst>
          </p:cNvPr>
          <p:cNvGraphicFramePr/>
          <p:nvPr>
            <p:extLst>
              <p:ext uri="{D42A27DB-BD31-4B8C-83A1-F6EECF244321}">
                <p14:modId xmlns:p14="http://schemas.microsoft.com/office/powerpoint/2010/main" val="4039894503"/>
              </p:ext>
            </p:extLst>
          </p:nvPr>
        </p:nvGraphicFramePr>
        <p:xfrm>
          <a:off x="409575" y="1797050"/>
          <a:ext cx="11374438" cy="4102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2516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803995-8383-73A7-77EC-3878F71458AA}"/>
              </a:ext>
            </a:extLst>
          </p:cNvPr>
          <p:cNvSpPr>
            <a:spLocks noGrp="1"/>
          </p:cNvSpPr>
          <p:nvPr>
            <p:ph type="title"/>
          </p:nvPr>
        </p:nvSpPr>
        <p:spPr/>
        <p:txBody>
          <a:bodyPr/>
          <a:lstStyle/>
          <a:p>
            <a:r>
              <a:rPr lang="sv-SE" dirty="0"/>
              <a:t>Vilka nyheter gäller </a:t>
            </a:r>
            <a:r>
              <a:rPr lang="sv-SE" dirty="0" err="1"/>
              <a:t>fom</a:t>
            </a:r>
            <a:r>
              <a:rPr lang="sv-SE" dirty="0"/>
              <a:t> 2026-02-01?</a:t>
            </a:r>
          </a:p>
        </p:txBody>
      </p:sp>
      <p:sp>
        <p:nvSpPr>
          <p:cNvPr id="3" name="Platshållare för bildnummer 2">
            <a:extLst>
              <a:ext uri="{FF2B5EF4-FFF2-40B4-BE49-F238E27FC236}">
                <a16:creationId xmlns:a16="http://schemas.microsoft.com/office/drawing/2014/main" id="{82746CC6-2E06-52EA-EA68-EA1AD450ED81}"/>
              </a:ext>
            </a:extLst>
          </p:cNvPr>
          <p:cNvSpPr>
            <a:spLocks noGrp="1"/>
          </p:cNvSpPr>
          <p:nvPr>
            <p:ph type="sldNum" sz="quarter" idx="12"/>
          </p:nvPr>
        </p:nvSpPr>
        <p:spPr/>
        <p:txBody>
          <a:bodyPr/>
          <a:lstStyle/>
          <a:p>
            <a:fld id="{AE086683-F536-42AB-ABBC-F4803DFE8DBC}" type="slidenum">
              <a:rPr lang="sv-SE" smtClean="0"/>
              <a:pPr/>
              <a:t>4</a:t>
            </a:fld>
            <a:endParaRPr lang="sv-SE"/>
          </a:p>
        </p:txBody>
      </p:sp>
      <p:sp>
        <p:nvSpPr>
          <p:cNvPr id="4" name="Platshållare för innehåll 3">
            <a:extLst>
              <a:ext uri="{FF2B5EF4-FFF2-40B4-BE49-F238E27FC236}">
                <a16:creationId xmlns:a16="http://schemas.microsoft.com/office/drawing/2014/main" id="{34C32BF4-2607-11FD-C8F4-E72723ABE2EF}"/>
              </a:ext>
            </a:extLst>
          </p:cNvPr>
          <p:cNvSpPr>
            <a:spLocks noGrp="1"/>
          </p:cNvSpPr>
          <p:nvPr>
            <p:ph sz="quarter" idx="13"/>
          </p:nvPr>
        </p:nvSpPr>
        <p:spPr/>
        <p:txBody>
          <a:bodyPr/>
          <a:lstStyle/>
          <a:p>
            <a:r>
              <a:rPr lang="sv-SE" sz="1800" dirty="0"/>
              <a:t>Från och med den 1 februari 2026 spärras automatiskt alla sökande i vår bostadskö som inte är startklara. Endast startklara sökande kommer att kunna anmäla intresse för lediga lägenheter. För att bli startklar behöver man först ladda upp sina intyg och kontakta oss.</a:t>
            </a:r>
          </a:p>
          <a:p>
            <a:r>
              <a:rPr lang="sv-SE" sz="1800" dirty="0"/>
              <a:t>Vi fortsätter att publicera lägenheter direkt när en uppsägning har registrerats – vi väntar alltså inte in besked från besiktningen. Lägenhetserbjudanden skickas ut först när vi har fått besked om att lägenheten är klar för uthyrning.</a:t>
            </a:r>
          </a:p>
          <a:p>
            <a:r>
              <a:rPr lang="sv-SE" sz="1800" dirty="0"/>
              <a:t>Till visning bjuder vi endast in sökande som är startklara och som har de ekonomiska förutsättningarna att klara av hyran.</a:t>
            </a:r>
          </a:p>
          <a:p>
            <a:r>
              <a:rPr lang="sv-SE" sz="1800" dirty="0"/>
              <a:t>Parallellt med uthyrningsprocessen validerar vi även sökande som kontaktar oss via startklar@telge.se. På så sätt fortsätter vi att bygga upp en intern bank med godkända sökande.. </a:t>
            </a:r>
            <a:endParaRPr lang="sv-SE" dirty="0"/>
          </a:p>
        </p:txBody>
      </p:sp>
    </p:spTree>
    <p:extLst>
      <p:ext uri="{BB962C8B-B14F-4D97-AF65-F5344CB8AC3E}">
        <p14:creationId xmlns:p14="http://schemas.microsoft.com/office/powerpoint/2010/main" val="680147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81CC7-F5C6-B874-1885-033621C5B6A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BD87AC8-C881-47F0-6B1A-9BB5F912A65C}"/>
              </a:ext>
            </a:extLst>
          </p:cNvPr>
          <p:cNvSpPr>
            <a:spLocks noGrp="1"/>
          </p:cNvSpPr>
          <p:nvPr>
            <p:ph type="title"/>
          </p:nvPr>
        </p:nvSpPr>
        <p:spPr>
          <a:xfrm>
            <a:off x="409575" y="417080"/>
            <a:ext cx="11372850" cy="972000"/>
          </a:xfrm>
        </p:spPr>
        <p:txBody>
          <a:bodyPr anchor="t">
            <a:normAutofit/>
          </a:bodyPr>
          <a:lstStyle/>
          <a:p>
            <a:r>
              <a:rPr lang="sv-SE" dirty="0"/>
              <a:t>Uthyrningsprocess </a:t>
            </a:r>
            <a:r>
              <a:rPr lang="sv-SE" dirty="0" err="1"/>
              <a:t>fom</a:t>
            </a:r>
            <a:r>
              <a:rPr lang="sv-SE" dirty="0"/>
              <a:t> 2026-02-01</a:t>
            </a:r>
          </a:p>
        </p:txBody>
      </p:sp>
      <p:sp>
        <p:nvSpPr>
          <p:cNvPr id="3" name="Platshållare för bildnummer 2">
            <a:extLst>
              <a:ext uri="{FF2B5EF4-FFF2-40B4-BE49-F238E27FC236}">
                <a16:creationId xmlns:a16="http://schemas.microsoft.com/office/drawing/2014/main" id="{96BEBC98-E18D-7391-D1D7-48A2E2BEEA6F}"/>
              </a:ext>
            </a:extLst>
          </p:cNvPr>
          <p:cNvSpPr>
            <a:spLocks noGrp="1"/>
          </p:cNvSpPr>
          <p:nvPr>
            <p:ph type="sldNum" sz="quarter" idx="12"/>
          </p:nvPr>
        </p:nvSpPr>
        <p:spPr>
          <a:xfrm>
            <a:off x="11428667" y="6310116"/>
            <a:ext cx="353758" cy="117475"/>
          </a:xfrm>
        </p:spPr>
        <p:txBody>
          <a:bodyPr anchor="ctr">
            <a:normAutofit/>
          </a:bodyPr>
          <a:lstStyle/>
          <a:p>
            <a:pPr>
              <a:lnSpc>
                <a:spcPct val="90000"/>
              </a:lnSpc>
              <a:spcAft>
                <a:spcPts val="600"/>
              </a:spcAft>
            </a:pPr>
            <a:fld id="{AE086683-F536-42AB-ABBC-F4803DFE8DBC}" type="slidenum">
              <a:rPr lang="sv-SE" sz="800" smtClean="0"/>
              <a:pPr>
                <a:lnSpc>
                  <a:spcPct val="90000"/>
                </a:lnSpc>
                <a:spcAft>
                  <a:spcPts val="600"/>
                </a:spcAft>
              </a:pPr>
              <a:t>5</a:t>
            </a:fld>
            <a:endParaRPr lang="sv-SE" sz="800"/>
          </a:p>
        </p:txBody>
      </p:sp>
      <p:graphicFrame>
        <p:nvGraphicFramePr>
          <p:cNvPr id="6" name="Platshållare för text 3">
            <a:extLst>
              <a:ext uri="{FF2B5EF4-FFF2-40B4-BE49-F238E27FC236}">
                <a16:creationId xmlns:a16="http://schemas.microsoft.com/office/drawing/2014/main" id="{850AAC0B-70C9-F9CF-0611-09FC6C481F49}"/>
              </a:ext>
            </a:extLst>
          </p:cNvPr>
          <p:cNvGraphicFramePr/>
          <p:nvPr>
            <p:extLst>
              <p:ext uri="{D42A27DB-BD31-4B8C-83A1-F6EECF244321}">
                <p14:modId xmlns:p14="http://schemas.microsoft.com/office/powerpoint/2010/main" val="192384420"/>
              </p:ext>
            </p:extLst>
          </p:nvPr>
        </p:nvGraphicFramePr>
        <p:xfrm>
          <a:off x="409575" y="1797050"/>
          <a:ext cx="11374438" cy="4102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6142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CB376A-E507-F94D-25FE-B3A759E1C3B4}"/>
              </a:ext>
            </a:extLst>
          </p:cNvPr>
          <p:cNvSpPr>
            <a:spLocks noGrp="1"/>
          </p:cNvSpPr>
          <p:nvPr>
            <p:ph type="title"/>
          </p:nvPr>
        </p:nvSpPr>
        <p:spPr/>
        <p:txBody>
          <a:bodyPr/>
          <a:lstStyle/>
          <a:p>
            <a:r>
              <a:rPr lang="sv-SE" dirty="0"/>
              <a:t>Hur kan en sökande bli startklar och börja söka lägenheter?</a:t>
            </a:r>
          </a:p>
        </p:txBody>
      </p:sp>
      <p:sp>
        <p:nvSpPr>
          <p:cNvPr id="3" name="Platshållare för bildnummer 2">
            <a:extLst>
              <a:ext uri="{FF2B5EF4-FFF2-40B4-BE49-F238E27FC236}">
                <a16:creationId xmlns:a16="http://schemas.microsoft.com/office/drawing/2014/main" id="{6CE9E9FD-8A82-E533-119A-C595E4AA3399}"/>
              </a:ext>
            </a:extLst>
          </p:cNvPr>
          <p:cNvSpPr>
            <a:spLocks noGrp="1"/>
          </p:cNvSpPr>
          <p:nvPr>
            <p:ph type="sldNum" sz="quarter" idx="12"/>
          </p:nvPr>
        </p:nvSpPr>
        <p:spPr/>
        <p:txBody>
          <a:bodyPr/>
          <a:lstStyle/>
          <a:p>
            <a:fld id="{AE086683-F536-42AB-ABBC-F4803DFE8DBC}" type="slidenum">
              <a:rPr lang="sv-SE" smtClean="0"/>
              <a:pPr/>
              <a:t>6</a:t>
            </a:fld>
            <a:endParaRPr lang="sv-SE"/>
          </a:p>
        </p:txBody>
      </p:sp>
      <p:sp>
        <p:nvSpPr>
          <p:cNvPr id="4" name="Platshållare för innehåll 3">
            <a:extLst>
              <a:ext uri="{FF2B5EF4-FFF2-40B4-BE49-F238E27FC236}">
                <a16:creationId xmlns:a16="http://schemas.microsoft.com/office/drawing/2014/main" id="{A27C34EE-9604-2DD9-9CB4-A23A6846F55E}"/>
              </a:ext>
            </a:extLst>
          </p:cNvPr>
          <p:cNvSpPr>
            <a:spLocks noGrp="1"/>
          </p:cNvSpPr>
          <p:nvPr>
            <p:ph sz="quarter" idx="13"/>
          </p:nvPr>
        </p:nvSpPr>
        <p:spPr/>
        <p:txBody>
          <a:bodyPr/>
          <a:lstStyle/>
          <a:p>
            <a:r>
              <a:rPr lang="sv-SE" b="1" dirty="0"/>
              <a:t>Steg 1:</a:t>
            </a:r>
            <a:br>
              <a:rPr lang="sv-SE" dirty="0"/>
            </a:br>
            <a:r>
              <a:rPr lang="sv-SE" dirty="0"/>
              <a:t>En sökande laddar upp kompletta inkomstintyg i sin profil.</a:t>
            </a:r>
          </a:p>
          <a:p>
            <a:r>
              <a:rPr lang="sv-SE" b="1" dirty="0"/>
              <a:t>Steg 2:</a:t>
            </a:r>
            <a:br>
              <a:rPr lang="sv-SE" dirty="0"/>
            </a:br>
            <a:r>
              <a:rPr lang="sv-SE" dirty="0"/>
              <a:t>En sökande skickar ett mejl till </a:t>
            </a:r>
            <a:r>
              <a:rPr lang="sv-SE" b="1" dirty="0"/>
              <a:t>startklar@telge.se</a:t>
            </a:r>
            <a:r>
              <a:rPr lang="sv-SE" dirty="0"/>
              <a:t> för att anmäla sitt intresse att bli validerad.</a:t>
            </a:r>
          </a:p>
          <a:p>
            <a:r>
              <a:rPr lang="sv-SE" b="1" dirty="0"/>
              <a:t>Steg 3:</a:t>
            </a:r>
            <a:br>
              <a:rPr lang="sv-SE" dirty="0"/>
            </a:br>
            <a:r>
              <a:rPr lang="sv-SE" dirty="0"/>
              <a:t>En sökande inväntar svar från oss. Hen får ett mejl med besked om hen blivit Startklar och vilken hyresnivå hen är godkänd för. Om intygen är </a:t>
            </a:r>
            <a:r>
              <a:rPr lang="sv-SE" dirty="0" err="1"/>
              <a:t>okompletta</a:t>
            </a:r>
            <a:r>
              <a:rPr lang="sv-SE" dirty="0"/>
              <a:t> får sökanden information om vad som saknas. När intygen är kompletterade behöver en ny begäran skickas via mejl.</a:t>
            </a:r>
          </a:p>
          <a:p>
            <a:r>
              <a:rPr lang="sv-SE" b="1" dirty="0"/>
              <a:t>Steg 4:</a:t>
            </a:r>
            <a:br>
              <a:rPr lang="sv-SE" dirty="0"/>
            </a:br>
            <a:r>
              <a:rPr lang="sv-SE" dirty="0"/>
              <a:t>När en sökande blivit Startklar kan hen börja anmäla intresse för lediga lägenheter.</a:t>
            </a:r>
          </a:p>
        </p:txBody>
      </p:sp>
    </p:spTree>
    <p:extLst>
      <p:ext uri="{BB962C8B-B14F-4D97-AF65-F5344CB8AC3E}">
        <p14:creationId xmlns:p14="http://schemas.microsoft.com/office/powerpoint/2010/main" val="519598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BA9EA-1072-61CB-3E50-6803C636F02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DE77044-7DAA-E390-2567-4A14634B8973}"/>
              </a:ext>
            </a:extLst>
          </p:cNvPr>
          <p:cNvSpPr>
            <a:spLocks noGrp="1"/>
          </p:cNvSpPr>
          <p:nvPr>
            <p:ph type="title"/>
          </p:nvPr>
        </p:nvSpPr>
        <p:spPr>
          <a:xfrm>
            <a:off x="409575" y="417080"/>
            <a:ext cx="11372850" cy="972000"/>
          </a:xfrm>
        </p:spPr>
        <p:txBody>
          <a:bodyPr anchor="t">
            <a:normAutofit/>
          </a:bodyPr>
          <a:lstStyle/>
          <a:p>
            <a:r>
              <a:rPr lang="sv-SE" dirty="0"/>
              <a:t>Valideringsprocessen</a:t>
            </a:r>
            <a:br>
              <a:rPr lang="sv-SE" dirty="0"/>
            </a:br>
            <a:endParaRPr lang="sv-SE" dirty="0"/>
          </a:p>
        </p:txBody>
      </p:sp>
      <p:sp>
        <p:nvSpPr>
          <p:cNvPr id="3" name="Platshållare för bildnummer 2">
            <a:extLst>
              <a:ext uri="{FF2B5EF4-FFF2-40B4-BE49-F238E27FC236}">
                <a16:creationId xmlns:a16="http://schemas.microsoft.com/office/drawing/2014/main" id="{36CB8B0A-BBF1-0510-14FC-635FD3EFB840}"/>
              </a:ext>
            </a:extLst>
          </p:cNvPr>
          <p:cNvSpPr>
            <a:spLocks noGrp="1"/>
          </p:cNvSpPr>
          <p:nvPr>
            <p:ph type="sldNum" sz="quarter" idx="12"/>
          </p:nvPr>
        </p:nvSpPr>
        <p:spPr>
          <a:xfrm>
            <a:off x="11428667" y="6310116"/>
            <a:ext cx="353758" cy="117475"/>
          </a:xfrm>
        </p:spPr>
        <p:txBody>
          <a:bodyPr anchor="ctr">
            <a:normAutofit/>
          </a:bodyPr>
          <a:lstStyle/>
          <a:p>
            <a:pPr>
              <a:lnSpc>
                <a:spcPct val="90000"/>
              </a:lnSpc>
              <a:spcAft>
                <a:spcPts val="600"/>
              </a:spcAft>
            </a:pPr>
            <a:fld id="{AE086683-F536-42AB-ABBC-F4803DFE8DBC}" type="slidenum">
              <a:rPr lang="sv-SE" sz="800" smtClean="0"/>
              <a:pPr>
                <a:lnSpc>
                  <a:spcPct val="90000"/>
                </a:lnSpc>
                <a:spcAft>
                  <a:spcPts val="600"/>
                </a:spcAft>
              </a:pPr>
              <a:t>7</a:t>
            </a:fld>
            <a:endParaRPr lang="sv-SE" sz="800"/>
          </a:p>
        </p:txBody>
      </p:sp>
      <p:graphicFrame>
        <p:nvGraphicFramePr>
          <p:cNvPr id="6" name="Platshållare för text 3">
            <a:extLst>
              <a:ext uri="{FF2B5EF4-FFF2-40B4-BE49-F238E27FC236}">
                <a16:creationId xmlns:a16="http://schemas.microsoft.com/office/drawing/2014/main" id="{208B435E-C68E-7C1D-3007-DBD58F786361}"/>
              </a:ext>
            </a:extLst>
          </p:cNvPr>
          <p:cNvGraphicFramePr/>
          <p:nvPr>
            <p:extLst>
              <p:ext uri="{D42A27DB-BD31-4B8C-83A1-F6EECF244321}">
                <p14:modId xmlns:p14="http://schemas.microsoft.com/office/powerpoint/2010/main" val="1437614850"/>
              </p:ext>
            </p:extLst>
          </p:nvPr>
        </p:nvGraphicFramePr>
        <p:xfrm>
          <a:off x="409575" y="1797050"/>
          <a:ext cx="11374438" cy="4102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9057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9C22F9-4769-CB05-AAF8-A62AE4F8E94A}"/>
              </a:ext>
            </a:extLst>
          </p:cNvPr>
          <p:cNvSpPr>
            <a:spLocks noGrp="1"/>
          </p:cNvSpPr>
          <p:nvPr>
            <p:ph type="title"/>
          </p:nvPr>
        </p:nvSpPr>
        <p:spPr/>
        <p:txBody>
          <a:bodyPr/>
          <a:lstStyle/>
          <a:p>
            <a:r>
              <a:rPr lang="sv-SE" dirty="0"/>
              <a:t>Information att ha i åtanke inför det nya arbetssättet</a:t>
            </a:r>
          </a:p>
        </p:txBody>
      </p:sp>
      <p:sp>
        <p:nvSpPr>
          <p:cNvPr id="3" name="Platshållare för bildnummer 2">
            <a:extLst>
              <a:ext uri="{FF2B5EF4-FFF2-40B4-BE49-F238E27FC236}">
                <a16:creationId xmlns:a16="http://schemas.microsoft.com/office/drawing/2014/main" id="{89275BD8-4705-2C65-F88F-A5481CB2A834}"/>
              </a:ext>
            </a:extLst>
          </p:cNvPr>
          <p:cNvSpPr>
            <a:spLocks noGrp="1"/>
          </p:cNvSpPr>
          <p:nvPr>
            <p:ph type="sldNum" sz="quarter" idx="12"/>
          </p:nvPr>
        </p:nvSpPr>
        <p:spPr/>
        <p:txBody>
          <a:bodyPr/>
          <a:lstStyle/>
          <a:p>
            <a:fld id="{AE086683-F536-42AB-ABBC-F4803DFE8DBC}" type="slidenum">
              <a:rPr lang="sv-SE" smtClean="0"/>
              <a:pPr/>
              <a:t>8</a:t>
            </a:fld>
            <a:endParaRPr lang="sv-SE"/>
          </a:p>
        </p:txBody>
      </p:sp>
      <p:sp>
        <p:nvSpPr>
          <p:cNvPr id="4" name="Platshållare för innehåll 3">
            <a:extLst>
              <a:ext uri="{FF2B5EF4-FFF2-40B4-BE49-F238E27FC236}">
                <a16:creationId xmlns:a16="http://schemas.microsoft.com/office/drawing/2014/main" id="{883603D8-48D2-2E1E-D773-B2CB096EECFD}"/>
              </a:ext>
            </a:extLst>
          </p:cNvPr>
          <p:cNvSpPr>
            <a:spLocks noGrp="1"/>
          </p:cNvSpPr>
          <p:nvPr>
            <p:ph sz="quarter" idx="13"/>
          </p:nvPr>
        </p:nvSpPr>
        <p:spPr/>
        <p:txBody>
          <a:bodyPr/>
          <a:lstStyle/>
          <a:p>
            <a:r>
              <a:rPr lang="sv-SE" dirty="0"/>
              <a:t>Alla sökande kan bli Startklara, även interna hyresgäster samt sökande med försörjningsstöd. </a:t>
            </a:r>
          </a:p>
          <a:p>
            <a:r>
              <a:rPr lang="sv-SE" dirty="0"/>
              <a:t>Vi behöver informera våra sökande om att </a:t>
            </a:r>
            <a:r>
              <a:rPr lang="sv-SE" b="1" dirty="0"/>
              <a:t>inte vänta med att bli Startklara</a:t>
            </a:r>
            <a:r>
              <a:rPr lang="sv-SE" dirty="0"/>
              <a:t> tills en intressant lägenhet dyker upp. Uthyrningen kommer att arbeta med validering varje dag, men eftersom trycket kan vara högt i början kan det ta några dagar att bli Startklar.</a:t>
            </a:r>
          </a:p>
          <a:p>
            <a:r>
              <a:rPr lang="sv-SE" dirty="0"/>
              <a:t>Det här är ett nytt arbetssätt för oss alla, och därför är </a:t>
            </a:r>
            <a:r>
              <a:rPr lang="sv-SE" b="1" dirty="0"/>
              <a:t>alla synpunkter välkomna</a:t>
            </a:r>
            <a:r>
              <a:rPr lang="sv-SE" dirty="0"/>
              <a:t>. Vi är beredda att justera och förbättra processen om något visar sig inte fungera som tänkt.</a:t>
            </a:r>
          </a:p>
          <a:p>
            <a:r>
              <a:rPr lang="sv-SE" dirty="0"/>
              <a:t>Vi tror att den nya uthyrningsprocessen kommer att bli </a:t>
            </a:r>
            <a:r>
              <a:rPr lang="sv-SE" b="1" dirty="0"/>
              <a:t>mycket enklare för våra sökande</a:t>
            </a:r>
            <a:r>
              <a:rPr lang="sv-SE" dirty="0"/>
              <a:t> – man skickar in sina intyg endast en gång var sjätte månad och får samtidigt veta vilken </a:t>
            </a:r>
            <a:r>
              <a:rPr lang="sv-SE" dirty="0" err="1"/>
              <a:t>maxhyra</a:t>
            </a:r>
            <a:r>
              <a:rPr lang="sv-SE" dirty="0"/>
              <a:t> man kan söka bostäder för. Våra sökande kommer inte heller att bjudas in till visningar av lägenheter som de inte kan bli godkända för.</a:t>
            </a:r>
          </a:p>
          <a:p>
            <a:r>
              <a:rPr lang="sv-SE" dirty="0"/>
              <a:t>Vi tror också att det nya arbetssättet blir </a:t>
            </a:r>
            <a:r>
              <a:rPr lang="sv-SE" b="1" dirty="0"/>
              <a:t>mer effektivt för oss</a:t>
            </a:r>
            <a:r>
              <a:rPr lang="sv-SE" dirty="0"/>
              <a:t>, då vi bara behöver granska intyg en gång var sjätte månad.</a:t>
            </a:r>
          </a:p>
        </p:txBody>
      </p:sp>
    </p:spTree>
    <p:extLst>
      <p:ext uri="{BB962C8B-B14F-4D97-AF65-F5344CB8AC3E}">
        <p14:creationId xmlns:p14="http://schemas.microsoft.com/office/powerpoint/2010/main" val="2056346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6AC4892-C181-ED26-6773-0DF6B69EB1D7}"/>
              </a:ext>
            </a:extLst>
          </p:cNvPr>
          <p:cNvSpPr>
            <a:spLocks noGrp="1"/>
          </p:cNvSpPr>
          <p:nvPr>
            <p:ph type="title"/>
          </p:nvPr>
        </p:nvSpPr>
        <p:spPr>
          <a:xfrm>
            <a:off x="409575" y="417080"/>
            <a:ext cx="11372850" cy="972000"/>
          </a:xfrm>
        </p:spPr>
        <p:txBody>
          <a:bodyPr anchor="t">
            <a:normAutofit/>
          </a:bodyPr>
          <a:lstStyle/>
          <a:p>
            <a:r>
              <a:rPr lang="sv-SE" dirty="0"/>
              <a:t>Nu kör vi!</a:t>
            </a:r>
          </a:p>
        </p:txBody>
      </p:sp>
      <p:sp>
        <p:nvSpPr>
          <p:cNvPr id="3" name="Platshållare för bildnummer 2">
            <a:extLst>
              <a:ext uri="{FF2B5EF4-FFF2-40B4-BE49-F238E27FC236}">
                <a16:creationId xmlns:a16="http://schemas.microsoft.com/office/drawing/2014/main" id="{927B572A-335B-0B77-F80B-FED715EBFFB3}"/>
              </a:ext>
            </a:extLst>
          </p:cNvPr>
          <p:cNvSpPr>
            <a:spLocks noGrp="1"/>
          </p:cNvSpPr>
          <p:nvPr>
            <p:ph type="sldNum" sz="quarter" idx="12"/>
          </p:nvPr>
        </p:nvSpPr>
        <p:spPr>
          <a:xfrm>
            <a:off x="11428667" y="6310116"/>
            <a:ext cx="353758" cy="117475"/>
          </a:xfrm>
        </p:spPr>
        <p:txBody>
          <a:bodyPr anchor="ctr">
            <a:normAutofit/>
          </a:bodyPr>
          <a:lstStyle/>
          <a:p>
            <a:pPr>
              <a:lnSpc>
                <a:spcPct val="90000"/>
              </a:lnSpc>
              <a:spcAft>
                <a:spcPts val="600"/>
              </a:spcAft>
            </a:pPr>
            <a:fld id="{AE086683-F536-42AB-ABBC-F4803DFE8DBC}" type="slidenum">
              <a:rPr lang="sv-SE" sz="800" smtClean="0"/>
              <a:pPr>
                <a:lnSpc>
                  <a:spcPct val="90000"/>
                </a:lnSpc>
                <a:spcAft>
                  <a:spcPts val="600"/>
                </a:spcAft>
              </a:pPr>
              <a:t>9</a:t>
            </a:fld>
            <a:endParaRPr lang="sv-SE" sz="800"/>
          </a:p>
        </p:txBody>
      </p:sp>
      <p:pic>
        <p:nvPicPr>
          <p:cNvPr id="5" name="Bild 4">
            <a:extLst>
              <a:ext uri="{FF2B5EF4-FFF2-40B4-BE49-F238E27FC236}">
                <a16:creationId xmlns:a16="http://schemas.microsoft.com/office/drawing/2014/main" id="{3F615C42-272A-8826-9C3A-D1189CF410E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94437" y="1797050"/>
            <a:ext cx="4404713" cy="4102100"/>
          </a:xfrm>
          <a:prstGeom prst="rect">
            <a:avLst/>
          </a:prstGeom>
        </p:spPr>
      </p:pic>
    </p:spTree>
    <p:extLst>
      <p:ext uri="{BB962C8B-B14F-4D97-AF65-F5344CB8AC3E}">
        <p14:creationId xmlns:p14="http://schemas.microsoft.com/office/powerpoint/2010/main" val="992102780"/>
      </p:ext>
    </p:extLst>
  </p:cSld>
  <p:clrMapOvr>
    <a:masterClrMapping/>
  </p:clrMapOvr>
</p:sld>
</file>

<file path=ppt/theme/theme1.xml><?xml version="1.0" encoding="utf-8"?>
<a:theme xmlns:a="http://schemas.openxmlformats.org/drawingml/2006/main" name="Telge">
  <a:themeElements>
    <a:clrScheme name="Telge">
      <a:dk1>
        <a:srgbClr val="000000"/>
      </a:dk1>
      <a:lt1>
        <a:srgbClr val="FFFFFF"/>
      </a:lt1>
      <a:dk2>
        <a:srgbClr val="595959"/>
      </a:dk2>
      <a:lt2>
        <a:srgbClr val="FFFFFF"/>
      </a:lt2>
      <a:accent1>
        <a:srgbClr val="FFC960"/>
      </a:accent1>
      <a:accent2>
        <a:srgbClr val="F57D5B"/>
      </a:accent2>
      <a:accent3>
        <a:srgbClr val="1E78BE"/>
      </a:accent3>
      <a:accent4>
        <a:srgbClr val="46823C"/>
      </a:accent4>
      <a:accent5>
        <a:srgbClr val="FCF0BC"/>
      </a:accent5>
      <a:accent6>
        <a:srgbClr val="DDE8CB"/>
      </a:accent6>
      <a:hlink>
        <a:srgbClr val="5F5F5F"/>
      </a:hlink>
      <a:folHlink>
        <a:srgbClr val="919191"/>
      </a:folHlink>
    </a:clrScheme>
    <a:fontScheme name="Telge 2">
      <a:majorFont>
        <a:latin typeface="Telge Thin"/>
        <a:ea typeface=""/>
        <a:cs typeface=""/>
      </a:majorFont>
      <a:minorFont>
        <a:latin typeface="Telg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222222"/>
          </a:solidFill>
        </a:ln>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Mörkgul">
      <a:srgbClr val="DD8C23"/>
    </a:custClr>
    <a:custClr name="Mörkröd">
      <a:srgbClr val="CB4522"/>
    </a:custClr>
    <a:custClr name="Mörkblå">
      <a:srgbClr val="074896"/>
    </a:custClr>
    <a:custClr name="Mörkgrön">
      <a:srgbClr val="315E2D"/>
    </a:custClr>
    <a:custClr name="Svart">
      <a:srgbClr val="222222"/>
    </a:custClr>
    <a:custClr name="Ljusgul 50%">
      <a:srgbClr val="FCF0BC"/>
    </a:custClr>
    <a:custClr name="Ljusröd 50%">
      <a:srgbClr val="FFE4D6"/>
    </a:custClr>
    <a:custClr name="Ljusblå 50%">
      <a:srgbClr val="C7E4F1"/>
    </a:custClr>
    <a:custClr name="Ljusgrön 50%">
      <a:srgbClr val="DDE8CB"/>
    </a:custClr>
    <a:custClr>
      <a:srgbClr val="E5E5E5"/>
    </a:custClr>
    <a:custClr name="Telge Gul">
      <a:srgbClr val="FFC960"/>
    </a:custClr>
    <a:custClr name="Telge Röd">
      <a:srgbClr val="F57D5B"/>
    </a:custClr>
    <a:custClr>
      <a:srgbClr val="1E78BE"/>
    </a:custClr>
    <a:custClr>
      <a:srgbClr val="46823C"/>
    </a:custClr>
    <a:custClr>
      <a:srgbClr val="595959"/>
    </a:custClr>
    <a:custClr name="Ljusgul 25%">
      <a:srgbClr val="FDF7DE"/>
    </a:custClr>
    <a:custClr name="Ljusröd 25%">
      <a:srgbClr val="FFF1EA"/>
    </a:custClr>
    <a:custClr name="Ljusblå 25%">
      <a:srgbClr val="E3F1F8"/>
    </a:custClr>
    <a:custClr name="Ljusgrön 25%">
      <a:srgbClr val="EEF3E5"/>
    </a:custClr>
    <a:custClr name="Ljusgrå 25%">
      <a:srgbClr val="F2F2F2"/>
    </a:custClr>
    <a:custClr name="Ljusgul">
      <a:srgbClr val="F9E17A"/>
    </a:custClr>
    <a:custClr>
      <a:srgbClr val="FFC9AD"/>
    </a:custClr>
    <a:custClr>
      <a:srgbClr val="8EC9E2"/>
    </a:custClr>
    <a:custClr>
      <a:srgbClr val="BBD197"/>
    </a:custClr>
    <a:custClr>
      <a:srgbClr val="CCCCCC"/>
    </a:custClr>
    <a:custClr name="Ljusgul 15%">
      <a:srgbClr val="FEFBEB"/>
    </a:custClr>
    <a:custClr name="Ljusröd 15%">
      <a:srgbClr val="FFF7F3"/>
    </a:custClr>
    <a:custClr name="Ljusblå 15%">
      <a:srgbClr val="EEF7FB"/>
    </a:custClr>
    <a:custClr name="Ljusgrön 15%">
      <a:srgbClr val="F5F8EF"/>
    </a:custClr>
    <a:custClr name="Ljusgrå 15%">
      <a:srgbClr val="F7F7F7"/>
    </a:custClr>
  </a:custClrLst>
  <a:extLst>
    <a:ext uri="{05A4C25C-085E-4340-85A3-A5531E510DB2}">
      <thm15:themeFamily xmlns:thm15="http://schemas.microsoft.com/office/thememl/2012/main" name="Telge - NY med kontorsval.potx" id="{3B5F50F9-B9A0-45FE-983C-E8D71B1762E8}" vid="{C9D8A2D9-D63A-4F12-B9D6-9D8ADDEE140D}"/>
    </a:ext>
  </a:extLst>
</a:theme>
</file>

<file path=ppt/theme/theme2.xml><?xml version="1.0" encoding="utf-8"?>
<a:theme xmlns:a="http://schemas.openxmlformats.org/drawingml/2006/main" name="Office-tema">
  <a:themeElements>
    <a:clrScheme name="Telge">
      <a:dk1>
        <a:srgbClr val="000000"/>
      </a:dk1>
      <a:lt1>
        <a:srgbClr val="FFFFFF"/>
      </a:lt1>
      <a:dk2>
        <a:srgbClr val="595959"/>
      </a:dk2>
      <a:lt2>
        <a:srgbClr val="FFFFFF"/>
      </a:lt2>
      <a:accent1>
        <a:srgbClr val="FFC960"/>
      </a:accent1>
      <a:accent2>
        <a:srgbClr val="F57D5B"/>
      </a:accent2>
      <a:accent3>
        <a:srgbClr val="1E78BE"/>
      </a:accent3>
      <a:accent4>
        <a:srgbClr val="46823C"/>
      </a:accent4>
      <a:accent5>
        <a:srgbClr val="FCF0BC"/>
      </a:accent5>
      <a:accent6>
        <a:srgbClr val="DDE8CB"/>
      </a:accent6>
      <a:hlink>
        <a:srgbClr val="5F5F5F"/>
      </a:hlink>
      <a:folHlink>
        <a:srgbClr val="919191"/>
      </a:folHlink>
    </a:clrScheme>
    <a:fontScheme name="Telge 1">
      <a:majorFont>
        <a:latin typeface="Avenir Next"/>
        <a:ea typeface=""/>
        <a:cs typeface=""/>
      </a:majorFont>
      <a:minorFont>
        <a:latin typeface="Avenir N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Telge">
      <a:dk1>
        <a:srgbClr val="000000"/>
      </a:dk1>
      <a:lt1>
        <a:srgbClr val="FFFFFF"/>
      </a:lt1>
      <a:dk2>
        <a:srgbClr val="595959"/>
      </a:dk2>
      <a:lt2>
        <a:srgbClr val="FFFFFF"/>
      </a:lt2>
      <a:accent1>
        <a:srgbClr val="FFC960"/>
      </a:accent1>
      <a:accent2>
        <a:srgbClr val="F57D5B"/>
      </a:accent2>
      <a:accent3>
        <a:srgbClr val="1E78BE"/>
      </a:accent3>
      <a:accent4>
        <a:srgbClr val="46823C"/>
      </a:accent4>
      <a:accent5>
        <a:srgbClr val="FCF0BC"/>
      </a:accent5>
      <a:accent6>
        <a:srgbClr val="DDE8CB"/>
      </a:accent6>
      <a:hlink>
        <a:srgbClr val="5F5F5F"/>
      </a:hlink>
      <a:folHlink>
        <a:srgbClr val="919191"/>
      </a:folHlink>
    </a:clrScheme>
    <a:fontScheme name="Telge 1">
      <a:majorFont>
        <a:latin typeface="Avenir Next"/>
        <a:ea typeface=""/>
        <a:cs typeface=""/>
      </a:majorFont>
      <a:minorFont>
        <a:latin typeface="Avenir N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1"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3491e4f-5d38-4c24-85cb-c5144f8a0d2f}">
  <we:reference id="33491e4f-5d38-4c24-85cb-c5144f8a0d2f" version="1.0.0.0" store="EXCatalog" storeType="EXCatalog"/>
  <we:alternateReferences/>
  <we:properties>
    <we:property name="Office.AutoShowTaskpaneWithDocument" value="fals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0c3a147-0d64-46aa-a281-dc97358e8373">
      <Terms xmlns="http://schemas.microsoft.com/office/infopath/2007/PartnerControls"/>
    </lcf76f155ced4ddcb4097134ff3c332f>
    <TaxCatchAll xmlns="d7532cd0-e888-47d6-8f58-db0210f25002" xsi:nil="true"/>
    <Status xmlns="10c3a147-0d64-46aa-a281-dc97358e837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129BBCBF21362E4099AE6C2F27C58737" ma:contentTypeVersion="21" ma:contentTypeDescription="Skapa ett nytt dokument." ma:contentTypeScope="" ma:versionID="8ed11fc7e9454f4e08edc147305fa51f">
  <xsd:schema xmlns:xsd="http://www.w3.org/2001/XMLSchema" xmlns:xs="http://www.w3.org/2001/XMLSchema" xmlns:p="http://schemas.microsoft.com/office/2006/metadata/properties" xmlns:ns2="10c3a147-0d64-46aa-a281-dc97358e8373" xmlns:ns3="d7532cd0-e888-47d6-8f58-db0210f25002" targetNamespace="http://schemas.microsoft.com/office/2006/metadata/properties" ma:root="true" ma:fieldsID="fb3f6fa4ec5a2c75903df718c64dbab3" ns2:_="" ns3:_="">
    <xsd:import namespace="10c3a147-0d64-46aa-a281-dc97358e8373"/>
    <xsd:import namespace="d7532cd0-e888-47d6-8f58-db0210f2500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3:TaxCatchAll" minOccurs="0"/>
                <xsd:element ref="ns2:lcf76f155ced4ddcb4097134ff3c332f" minOccurs="0"/>
                <xsd:element ref="ns2:MediaServiceObjectDetectorVersions" minOccurs="0"/>
                <xsd:element ref="ns2:Statu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c3a147-0d64-46aa-a281-dc97358e83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3" nillable="true" ma:taxonomy="true" ma:internalName="lcf76f155ced4ddcb4097134ff3c332f" ma:taxonomyFieldName="MediaServiceImageTags" ma:displayName="Bildmarkeringar" ma:readOnly="false" ma:fieldId="{5cf76f15-5ced-4ddc-b409-7134ff3c332f}" ma:taxonomyMulti="true" ma:sspId="e641fc9e-d469-439b-858c-bb315f8f2b4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Status" ma:index="25" nillable="true" ma:displayName="Status" ma:format="Dropdown" ma:internalName="Status">
      <xsd:simpleType>
        <xsd:restriction base="dms:Text">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7532cd0-e888-47d6-8f58-db0210f25002" elementFormDefault="qualified">
    <xsd:import namespace="http://schemas.microsoft.com/office/2006/documentManagement/types"/>
    <xsd:import namespace="http://schemas.microsoft.com/office/infopath/2007/PartnerControls"/>
    <xsd:element name="SharedWithUsers" ma:index="19"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at med information" ma:internalName="SharedWithDetails" ma:readOnly="true">
      <xsd:simpleType>
        <xsd:restriction base="dms:Note">
          <xsd:maxLength value="255"/>
        </xsd:restriction>
      </xsd:simpleType>
    </xsd:element>
    <xsd:element name="TaxCatchAll" ma:index="21" nillable="true" ma:displayName="Taxonomy Catch All Column" ma:hidden="true" ma:list="{c62c6fcd-2e58-43c1-85cc-6bf7b88f5788}" ma:internalName="TaxCatchAll" ma:showField="CatchAllData" ma:web="d7532cd0-e888-47d6-8f58-db0210f250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ABDA6A-1F6C-4B42-8544-08E5AE6AC91F}">
  <ds:schemaRefs>
    <ds:schemaRef ds:uri="http://purl.org/dc/dcmitype/"/>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purl.org/dc/terms/"/>
    <ds:schemaRef ds:uri="http://schemas.openxmlformats.org/package/2006/metadata/core-properties"/>
    <ds:schemaRef ds:uri="d7532cd0-e888-47d6-8f58-db0210f25002"/>
    <ds:schemaRef ds:uri="10c3a147-0d64-46aa-a281-dc97358e8373"/>
    <ds:schemaRef ds:uri="http://www.w3.org/XML/1998/namespace"/>
  </ds:schemaRefs>
</ds:datastoreItem>
</file>

<file path=customXml/itemProps2.xml><?xml version="1.0" encoding="utf-8"?>
<ds:datastoreItem xmlns:ds="http://schemas.openxmlformats.org/officeDocument/2006/customXml" ds:itemID="{9CEBAD6A-AFE5-46E0-9A90-AF4AB80FFBEE}">
  <ds:schemaRefs>
    <ds:schemaRef ds:uri="http://schemas.microsoft.com/sharepoint/v3/contenttype/forms"/>
  </ds:schemaRefs>
</ds:datastoreItem>
</file>

<file path=customXml/itemProps3.xml><?xml version="1.0" encoding="utf-8"?>
<ds:datastoreItem xmlns:ds="http://schemas.openxmlformats.org/officeDocument/2006/customXml" ds:itemID="{874F22F6-ECD4-473E-ADD7-782EDBDE55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c3a147-0d64-46aa-a281-dc97358e8373"/>
    <ds:schemaRef ds:uri="d7532cd0-e888-47d6-8f58-db0210f250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a1cb525-c9d1-499c-bfd9-64700423c8c7}" enabled="1" method="Privileged" siteId="{74c3677e-5b7b-432a-9b25-296263c3d091}" removed="0"/>
</clbl:labelList>
</file>

<file path=docProps/app.xml><?xml version="1.0" encoding="utf-8"?>
<Properties xmlns="http://schemas.openxmlformats.org/officeDocument/2006/extended-properties" xmlns:vt="http://schemas.openxmlformats.org/officeDocument/2006/docPropsVTypes">
  <Template>C1EA52A1</Template>
  <TotalTime>254</TotalTime>
  <Words>1012</Words>
  <Application>Microsoft Office PowerPoint</Application>
  <PresentationFormat>Bredbild</PresentationFormat>
  <Paragraphs>57</Paragraphs>
  <Slides>9</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9</vt:i4>
      </vt:variant>
    </vt:vector>
  </HeadingPairs>
  <TitlesOfParts>
    <vt:vector size="14" baseType="lpstr">
      <vt:lpstr>Arial</vt:lpstr>
      <vt:lpstr>Avenir Next</vt:lpstr>
      <vt:lpstr>Telge Light</vt:lpstr>
      <vt:lpstr>Telge Thin</vt:lpstr>
      <vt:lpstr>Telge</vt:lpstr>
      <vt:lpstr>Startklar- ett nytt arbetssätt och ny uthyrningsprocess</vt:lpstr>
      <vt:lpstr>Vilka nyheter gäller mellan 2025-09-15 och 2026-01-31? </vt:lpstr>
      <vt:lpstr>Uthyrningsprocess mellan 2025-09-15 och 2026-01-31</vt:lpstr>
      <vt:lpstr>Vilka nyheter gäller fom 2026-02-01?</vt:lpstr>
      <vt:lpstr>Uthyrningsprocess fom 2026-02-01</vt:lpstr>
      <vt:lpstr>Hur kan en sökande bli startklar och börja söka lägenheter?</vt:lpstr>
      <vt:lpstr>Valideringsprocessen </vt:lpstr>
      <vt:lpstr>Information att ha i åtanke inför det nya arbetssättet</vt:lpstr>
      <vt:lpstr>Nu kör vi!</vt:lpstr>
    </vt:vector>
  </TitlesOfParts>
  <Company>Sodertalje Kommun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Estera Kedzierska (TB)</dc:creator>
  <cp:lastModifiedBy>Sandra Engman (TB)</cp:lastModifiedBy>
  <cp:revision>2</cp:revision>
  <dcterms:created xsi:type="dcterms:W3CDTF">2025-08-22T06:44:32Z</dcterms:created>
  <dcterms:modified xsi:type="dcterms:W3CDTF">2025-09-11T07:48:34Z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0x010100129BBCBF21362E4099AE6C2F27C58737</vt:lpwstr>
  </property>
  <property fmtid="{D5CDD505-2E9C-101B-9397-08002B2CF9AE}" pid="3" name="Order">
    <vt:r8>1954800</vt:r8>
  </property>
  <property fmtid="{D5CDD505-2E9C-101B-9397-08002B2CF9AE}" pid="4" name="MediaServiceImageTags">
    <vt:lpwstr/>
  </property>
</Properties>
</file>